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9580a8f33a43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dd22bae57a4ab0"/>
  </p:sldMasterIdLst>
  <p:sldIdLst>
    <p:sldId xmlns:r="http://schemas.openxmlformats.org/officeDocument/2006/relationships" id="256" r:id="R7470e8eb24314179"/>
    <p:sldId xmlns:r="http://schemas.openxmlformats.org/officeDocument/2006/relationships" id="257" r:id="R406d1b41eb0a49cf"/>
    <p:sldId xmlns:r="http://schemas.openxmlformats.org/officeDocument/2006/relationships" id="258" r:id="Re0f0e18856a44cfc"/>
    <p:sldId xmlns:r="http://schemas.openxmlformats.org/officeDocument/2006/relationships" id="259" r:id="Rc249c4c561854d54"/>
    <p:sldId xmlns:r="http://schemas.openxmlformats.org/officeDocument/2006/relationships" id="260" r:id="R8f07e2a3a705413f"/>
    <p:sldId xmlns:r="http://schemas.openxmlformats.org/officeDocument/2006/relationships" id="261" r:id="R4883f3bc1f794394"/>
    <p:sldId xmlns:r="http://schemas.openxmlformats.org/officeDocument/2006/relationships" id="262" r:id="Rf8012824c22c4a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d22bae57a4ab0" /><Relationship Type="http://schemas.openxmlformats.org/officeDocument/2006/relationships/slide" Target="/ppt/slides/slide1.xml" Id="R7470e8eb24314179" /><Relationship Type="http://schemas.openxmlformats.org/officeDocument/2006/relationships/slide" Target="/ppt/slides/slide2.xml" Id="R406d1b41eb0a49cf" /><Relationship Type="http://schemas.openxmlformats.org/officeDocument/2006/relationships/slide" Target="/ppt/slides/slide3.xml" Id="Re0f0e18856a44cfc" /><Relationship Type="http://schemas.openxmlformats.org/officeDocument/2006/relationships/slide" Target="/ppt/slides/slide4.xml" Id="Rc249c4c561854d54" /><Relationship Type="http://schemas.openxmlformats.org/officeDocument/2006/relationships/slide" Target="/ppt/slides/slide5.xml" Id="R8f07e2a3a705413f" /><Relationship Type="http://schemas.openxmlformats.org/officeDocument/2006/relationships/slide" Target="/ppt/slides/slide6.xml" Id="R4883f3bc1f794394" /><Relationship Type="http://schemas.openxmlformats.org/officeDocument/2006/relationships/slide" Target="/ppt/slides/slide7.xml" Id="Rf8012824c22c4a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5c1404e974b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7bc568e6f4c27" /><Relationship Type="http://schemas.openxmlformats.org/officeDocument/2006/relationships/theme" Target="/ppt/slideMasters/theme/theme1.xml" Id="R9ce8b80fcc8947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7bc568e6f4c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3ef62abad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59625740e43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7d182c0764c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54c6c54f84c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4e17e0b4c4e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d2245384943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953755e0742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LNS JAREN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LNS JAREN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14 888 172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196 395 411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206 828 827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SVERDRUP LILI NOELLE  –  97,0 %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JOHN ANTON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SVERDRUP CHRISTINE G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924 968 680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