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8a8328f0741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ad5ab533934dec"/>
  </p:sldMasterIdLst>
  <p:sldIdLst>
    <p:sldId xmlns:r="http://schemas.openxmlformats.org/officeDocument/2006/relationships" id="256" r:id="Rc647e4ae9c20462e"/>
    <p:sldId xmlns:r="http://schemas.openxmlformats.org/officeDocument/2006/relationships" id="257" r:id="R2cce205f9211468e"/>
    <p:sldId xmlns:r="http://schemas.openxmlformats.org/officeDocument/2006/relationships" id="258" r:id="R727dc19e28b845c2"/>
    <p:sldId xmlns:r="http://schemas.openxmlformats.org/officeDocument/2006/relationships" id="259" r:id="R621b3919e6fe48f2"/>
    <p:sldId xmlns:r="http://schemas.openxmlformats.org/officeDocument/2006/relationships" id="260" r:id="R5f1b91cb8c49439f"/>
    <p:sldId xmlns:r="http://schemas.openxmlformats.org/officeDocument/2006/relationships" id="261" r:id="R79c6d04fb67a4d8e"/>
    <p:sldId xmlns:r="http://schemas.openxmlformats.org/officeDocument/2006/relationships" id="262" r:id="Rad849845b95e4c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ad5ab533934dec" /><Relationship Type="http://schemas.openxmlformats.org/officeDocument/2006/relationships/slide" Target="/ppt/slides/slide1.xml" Id="Rc647e4ae9c20462e" /><Relationship Type="http://schemas.openxmlformats.org/officeDocument/2006/relationships/slide" Target="/ppt/slides/slide2.xml" Id="R2cce205f9211468e" /><Relationship Type="http://schemas.openxmlformats.org/officeDocument/2006/relationships/slide" Target="/ppt/slides/slide3.xml" Id="R727dc19e28b845c2" /><Relationship Type="http://schemas.openxmlformats.org/officeDocument/2006/relationships/slide" Target="/ppt/slides/slide4.xml" Id="R621b3919e6fe48f2" /><Relationship Type="http://schemas.openxmlformats.org/officeDocument/2006/relationships/slide" Target="/ppt/slides/slide5.xml" Id="R5f1b91cb8c49439f" /><Relationship Type="http://schemas.openxmlformats.org/officeDocument/2006/relationships/slide" Target="/ppt/slides/slide6.xml" Id="R79c6d04fb67a4d8e" /><Relationship Type="http://schemas.openxmlformats.org/officeDocument/2006/relationships/slide" Target="/ppt/slides/slide7.xml" Id="Rad849845b95e4c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b11d4516b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0ab6d2aac4f6c" /><Relationship Type="http://schemas.openxmlformats.org/officeDocument/2006/relationships/theme" Target="/ppt/slideMasters/theme/theme1.xml" Id="R9c1e118e3827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10ab6d2aac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f48ecda4f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5a406a5104f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41448474143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72273645748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8f37f5c074f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6b0012c6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8847f273a48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 REVISJON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6 156 800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2 102 915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1 757 382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4 477 991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6 229 155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LANGÅKER ANNE MARIT J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LØNNING ARVE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