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6bfcea51c4a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6bb228ec1d4883"/>
  </p:sldMasterIdLst>
  <p:sldIdLst>
    <p:sldId xmlns:r="http://schemas.openxmlformats.org/officeDocument/2006/relationships" id="256" r:id="R00a62e0c8d704c07"/>
    <p:sldId xmlns:r="http://schemas.openxmlformats.org/officeDocument/2006/relationships" id="257" r:id="Rd889a3fc8d5542d9"/>
    <p:sldId xmlns:r="http://schemas.openxmlformats.org/officeDocument/2006/relationships" id="258" r:id="Rcdd5908b687c44b9"/>
    <p:sldId xmlns:r="http://schemas.openxmlformats.org/officeDocument/2006/relationships" id="259" r:id="R4c7be924e3374101"/>
    <p:sldId xmlns:r="http://schemas.openxmlformats.org/officeDocument/2006/relationships" id="260" r:id="R6d60d15f917d49cb"/>
    <p:sldId xmlns:r="http://schemas.openxmlformats.org/officeDocument/2006/relationships" id="261" r:id="Rfd08879b0d924109"/>
    <p:sldId xmlns:r="http://schemas.openxmlformats.org/officeDocument/2006/relationships" id="262" r:id="R0f95a41100ab4a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bb228ec1d4883" /><Relationship Type="http://schemas.openxmlformats.org/officeDocument/2006/relationships/slide" Target="/ppt/slides/slide1.xml" Id="R00a62e0c8d704c07" /><Relationship Type="http://schemas.openxmlformats.org/officeDocument/2006/relationships/slide" Target="/ppt/slides/slide2.xml" Id="Rd889a3fc8d5542d9" /><Relationship Type="http://schemas.openxmlformats.org/officeDocument/2006/relationships/slide" Target="/ppt/slides/slide3.xml" Id="Rcdd5908b687c44b9" /><Relationship Type="http://schemas.openxmlformats.org/officeDocument/2006/relationships/slide" Target="/ppt/slides/slide4.xml" Id="R4c7be924e3374101" /><Relationship Type="http://schemas.openxmlformats.org/officeDocument/2006/relationships/slide" Target="/ppt/slides/slide5.xml" Id="R6d60d15f917d49cb" /><Relationship Type="http://schemas.openxmlformats.org/officeDocument/2006/relationships/slide" Target="/ppt/slides/slide6.xml" Id="Rfd08879b0d924109" /><Relationship Type="http://schemas.openxmlformats.org/officeDocument/2006/relationships/slide" Target="/ppt/slides/slide7.xml" Id="R0f95a41100ab4a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03ba8e15343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eeef17bf846cb" /><Relationship Type="http://schemas.openxmlformats.org/officeDocument/2006/relationships/theme" Target="/ppt/slideMasters/theme/theme1.xml" Id="Rc38c40caea2148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beeef17bf846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7fbf0e8f845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f0c53f037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c04851fc6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f3e1c9f984e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7c52bec4c47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92ed8386046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7ad367c16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PKE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7 910 321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VALOTKA AIVARAS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MALENE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