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686e0bcec4f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beb8ac5f2c47c0"/>
  </p:sldMasterIdLst>
  <p:sldIdLst>
    <p:sldId xmlns:r="http://schemas.openxmlformats.org/officeDocument/2006/relationships" id="256" r:id="R9cd680d31a464e89"/>
    <p:sldId xmlns:r="http://schemas.openxmlformats.org/officeDocument/2006/relationships" id="257" r:id="R17937c8d63814eec"/>
    <p:sldId xmlns:r="http://schemas.openxmlformats.org/officeDocument/2006/relationships" id="258" r:id="R6501275895394a3d"/>
    <p:sldId xmlns:r="http://schemas.openxmlformats.org/officeDocument/2006/relationships" id="259" r:id="R5f0072cd20354c48"/>
    <p:sldId xmlns:r="http://schemas.openxmlformats.org/officeDocument/2006/relationships" id="260" r:id="R831916219bc34e31"/>
    <p:sldId xmlns:r="http://schemas.openxmlformats.org/officeDocument/2006/relationships" id="261" r:id="Rc5511415b9e54efa"/>
    <p:sldId xmlns:r="http://schemas.openxmlformats.org/officeDocument/2006/relationships" id="262" r:id="R186b5d0892fa41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eb8ac5f2c47c0" /><Relationship Type="http://schemas.openxmlformats.org/officeDocument/2006/relationships/slide" Target="/ppt/slides/slide1.xml" Id="R9cd680d31a464e89" /><Relationship Type="http://schemas.openxmlformats.org/officeDocument/2006/relationships/slide" Target="/ppt/slides/slide2.xml" Id="R17937c8d63814eec" /><Relationship Type="http://schemas.openxmlformats.org/officeDocument/2006/relationships/slide" Target="/ppt/slides/slide3.xml" Id="R6501275895394a3d" /><Relationship Type="http://schemas.openxmlformats.org/officeDocument/2006/relationships/slide" Target="/ppt/slides/slide4.xml" Id="R5f0072cd20354c48" /><Relationship Type="http://schemas.openxmlformats.org/officeDocument/2006/relationships/slide" Target="/ppt/slides/slide5.xml" Id="R831916219bc34e31" /><Relationship Type="http://schemas.openxmlformats.org/officeDocument/2006/relationships/slide" Target="/ppt/slides/slide6.xml" Id="Rc5511415b9e54efa" /><Relationship Type="http://schemas.openxmlformats.org/officeDocument/2006/relationships/slide" Target="/ppt/slides/slide7.xml" Id="R186b5d0892fa41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720732320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8f37ae8074387" /><Relationship Type="http://schemas.openxmlformats.org/officeDocument/2006/relationships/theme" Target="/ppt/slideMasters/theme/theme1.xml" Id="R41b90169cda34d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8f37ae807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b93737605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70bfb9c7c4a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795dd9fbd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480680b97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4f73578eb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d3effe77841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01cec15c6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 REGNSKAP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6 311 369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953 243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HANSET WILLA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EINAR WILLA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Isfjordsvegen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924 988 991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