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ef7d93598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609ffb29b4c18"/>
  </p:sldMasterIdLst>
  <p:sldIdLst>
    <p:sldId xmlns:r="http://schemas.openxmlformats.org/officeDocument/2006/relationships" id="256" r:id="Rcd6cc4bc396d423f"/>
    <p:sldId xmlns:r="http://schemas.openxmlformats.org/officeDocument/2006/relationships" id="257" r:id="R362f1b75645a49a8"/>
    <p:sldId xmlns:r="http://schemas.openxmlformats.org/officeDocument/2006/relationships" id="258" r:id="R47e55db723674ae2"/>
    <p:sldId xmlns:r="http://schemas.openxmlformats.org/officeDocument/2006/relationships" id="259" r:id="R0b60dce2fa4241e4"/>
    <p:sldId xmlns:r="http://schemas.openxmlformats.org/officeDocument/2006/relationships" id="260" r:id="Rd944e71f116345f3"/>
    <p:sldId xmlns:r="http://schemas.openxmlformats.org/officeDocument/2006/relationships" id="261" r:id="R32e43e74f4014f2f"/>
    <p:sldId xmlns:r="http://schemas.openxmlformats.org/officeDocument/2006/relationships" id="262" r:id="R4e9b535053bc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609ffb29b4c18" /><Relationship Type="http://schemas.openxmlformats.org/officeDocument/2006/relationships/slide" Target="/ppt/slides/slide1.xml" Id="Rcd6cc4bc396d423f" /><Relationship Type="http://schemas.openxmlformats.org/officeDocument/2006/relationships/slide" Target="/ppt/slides/slide2.xml" Id="R362f1b75645a49a8" /><Relationship Type="http://schemas.openxmlformats.org/officeDocument/2006/relationships/slide" Target="/ppt/slides/slide3.xml" Id="R47e55db723674ae2" /><Relationship Type="http://schemas.openxmlformats.org/officeDocument/2006/relationships/slide" Target="/ppt/slides/slide4.xml" Id="R0b60dce2fa4241e4" /><Relationship Type="http://schemas.openxmlformats.org/officeDocument/2006/relationships/slide" Target="/ppt/slides/slide5.xml" Id="Rd944e71f116345f3" /><Relationship Type="http://schemas.openxmlformats.org/officeDocument/2006/relationships/slide" Target="/ppt/slides/slide6.xml" Id="R32e43e74f4014f2f" /><Relationship Type="http://schemas.openxmlformats.org/officeDocument/2006/relationships/slide" Target="/ppt/slides/slide7.xml" Id="R4e9b535053bc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7781e03f4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150d0695e4649" /><Relationship Type="http://schemas.openxmlformats.org/officeDocument/2006/relationships/theme" Target="/ppt/slideMasters/theme/theme1.xml" Id="R8b86add47e20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150d0695e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735a8f3c6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5ebacf1d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daeff2751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2fe362f8b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653ea776a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e0d5b87445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47dee7868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