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59e0b9b9154f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7e25e17c8240cb"/>
  </p:sldMasterIdLst>
  <p:sldIdLst>
    <p:sldId xmlns:r="http://schemas.openxmlformats.org/officeDocument/2006/relationships" id="256" r:id="Re8c73e6d3d244585"/>
    <p:sldId xmlns:r="http://schemas.openxmlformats.org/officeDocument/2006/relationships" id="257" r:id="R0b508552554e4aac"/>
    <p:sldId xmlns:r="http://schemas.openxmlformats.org/officeDocument/2006/relationships" id="258" r:id="R74b3bbfad7144325"/>
    <p:sldId xmlns:r="http://schemas.openxmlformats.org/officeDocument/2006/relationships" id="259" r:id="Rd90d8fc574584af5"/>
    <p:sldId xmlns:r="http://schemas.openxmlformats.org/officeDocument/2006/relationships" id="260" r:id="R79aea9e952f84757"/>
    <p:sldId xmlns:r="http://schemas.openxmlformats.org/officeDocument/2006/relationships" id="261" r:id="R25b2f5df6949462a"/>
    <p:sldId xmlns:r="http://schemas.openxmlformats.org/officeDocument/2006/relationships" id="262" r:id="R2fdd1f39dfa045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e25e17c8240cb" /><Relationship Type="http://schemas.openxmlformats.org/officeDocument/2006/relationships/slide" Target="/ppt/slides/slide1.xml" Id="Re8c73e6d3d244585" /><Relationship Type="http://schemas.openxmlformats.org/officeDocument/2006/relationships/slide" Target="/ppt/slides/slide2.xml" Id="R0b508552554e4aac" /><Relationship Type="http://schemas.openxmlformats.org/officeDocument/2006/relationships/slide" Target="/ppt/slides/slide3.xml" Id="R74b3bbfad7144325" /><Relationship Type="http://schemas.openxmlformats.org/officeDocument/2006/relationships/slide" Target="/ppt/slides/slide4.xml" Id="Rd90d8fc574584af5" /><Relationship Type="http://schemas.openxmlformats.org/officeDocument/2006/relationships/slide" Target="/ppt/slides/slide5.xml" Id="R79aea9e952f84757" /><Relationship Type="http://schemas.openxmlformats.org/officeDocument/2006/relationships/slide" Target="/ppt/slides/slide6.xml" Id="R25b2f5df6949462a" /><Relationship Type="http://schemas.openxmlformats.org/officeDocument/2006/relationships/slide" Target="/ppt/slides/slide7.xml" Id="R2fdd1f39dfa045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c5cacb76f94a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9fd4794e14306" /><Relationship Type="http://schemas.openxmlformats.org/officeDocument/2006/relationships/theme" Target="/ppt/slideMasters/theme/theme1.xml" Id="R61ffeb2b325a4d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39fd4794e143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2aaeb301643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b04125d7448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d0f81f1e246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c1a8a5f2c40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e16f5f1274b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9d592b0064f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dbd42b8d048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SOLLUND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4 170 012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4 447 795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 NORMANN AADNØY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Maurholen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925 000 221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