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28cac240f5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e543c6b0a4cba"/>
  </p:sldMasterIdLst>
  <p:sldIdLst>
    <p:sldId xmlns:r="http://schemas.openxmlformats.org/officeDocument/2006/relationships" id="256" r:id="R2615dc1ec232478c"/>
    <p:sldId xmlns:r="http://schemas.openxmlformats.org/officeDocument/2006/relationships" id="257" r:id="R1c1f0b986aa1458c"/>
    <p:sldId xmlns:r="http://schemas.openxmlformats.org/officeDocument/2006/relationships" id="258" r:id="Rfcbd0b407982445f"/>
    <p:sldId xmlns:r="http://schemas.openxmlformats.org/officeDocument/2006/relationships" id="259" r:id="R394ab5ca09c04539"/>
    <p:sldId xmlns:r="http://schemas.openxmlformats.org/officeDocument/2006/relationships" id="260" r:id="R1641da626e3c4864"/>
    <p:sldId xmlns:r="http://schemas.openxmlformats.org/officeDocument/2006/relationships" id="261" r:id="R16fdaac4b0c34ce6"/>
    <p:sldId xmlns:r="http://schemas.openxmlformats.org/officeDocument/2006/relationships" id="262" r:id="Rd3a45516b7ba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e543c6b0a4cba" /><Relationship Type="http://schemas.openxmlformats.org/officeDocument/2006/relationships/slide" Target="/ppt/slides/slide1.xml" Id="R2615dc1ec232478c" /><Relationship Type="http://schemas.openxmlformats.org/officeDocument/2006/relationships/slide" Target="/ppt/slides/slide2.xml" Id="R1c1f0b986aa1458c" /><Relationship Type="http://schemas.openxmlformats.org/officeDocument/2006/relationships/slide" Target="/ppt/slides/slide3.xml" Id="Rfcbd0b407982445f" /><Relationship Type="http://schemas.openxmlformats.org/officeDocument/2006/relationships/slide" Target="/ppt/slides/slide4.xml" Id="R394ab5ca09c04539" /><Relationship Type="http://schemas.openxmlformats.org/officeDocument/2006/relationships/slide" Target="/ppt/slides/slide5.xml" Id="R1641da626e3c4864" /><Relationship Type="http://schemas.openxmlformats.org/officeDocument/2006/relationships/slide" Target="/ppt/slides/slide6.xml" Id="R16fdaac4b0c34ce6" /><Relationship Type="http://schemas.openxmlformats.org/officeDocument/2006/relationships/slide" Target="/ppt/slides/slide7.xml" Id="Rd3a45516b7ba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7ea098df9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f47f03e247e1" /><Relationship Type="http://schemas.openxmlformats.org/officeDocument/2006/relationships/theme" Target="/ppt/slideMasters/theme/theme1.xml" Id="Rc660c72cb74c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ff47f03e2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edd63f73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d5ad4c064f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69878d5d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b608ac02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338a17f4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992ef16a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872a92a74e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