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b5acc38b34d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1a7bab0d4a4716"/>
  </p:sldMasterIdLst>
  <p:sldIdLst>
    <p:sldId xmlns:r="http://schemas.openxmlformats.org/officeDocument/2006/relationships" id="256" r:id="R972b84cee443417c"/>
    <p:sldId xmlns:r="http://schemas.openxmlformats.org/officeDocument/2006/relationships" id="257" r:id="R76c97df6af3442d6"/>
    <p:sldId xmlns:r="http://schemas.openxmlformats.org/officeDocument/2006/relationships" id="258" r:id="R1709f85a1cf5482d"/>
    <p:sldId xmlns:r="http://schemas.openxmlformats.org/officeDocument/2006/relationships" id="259" r:id="R57d745977e244db4"/>
    <p:sldId xmlns:r="http://schemas.openxmlformats.org/officeDocument/2006/relationships" id="260" r:id="R7ca77c24ad0e4240"/>
    <p:sldId xmlns:r="http://schemas.openxmlformats.org/officeDocument/2006/relationships" id="261" r:id="Rd5c18106a18642b0"/>
    <p:sldId xmlns:r="http://schemas.openxmlformats.org/officeDocument/2006/relationships" id="262" r:id="Rea841d1af60241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a7bab0d4a4716" /><Relationship Type="http://schemas.openxmlformats.org/officeDocument/2006/relationships/slide" Target="/ppt/slides/slide1.xml" Id="R972b84cee443417c" /><Relationship Type="http://schemas.openxmlformats.org/officeDocument/2006/relationships/slide" Target="/ppt/slides/slide2.xml" Id="R76c97df6af3442d6" /><Relationship Type="http://schemas.openxmlformats.org/officeDocument/2006/relationships/slide" Target="/ppt/slides/slide3.xml" Id="R1709f85a1cf5482d" /><Relationship Type="http://schemas.openxmlformats.org/officeDocument/2006/relationships/slide" Target="/ppt/slides/slide4.xml" Id="R57d745977e244db4" /><Relationship Type="http://schemas.openxmlformats.org/officeDocument/2006/relationships/slide" Target="/ppt/slides/slide5.xml" Id="R7ca77c24ad0e4240" /><Relationship Type="http://schemas.openxmlformats.org/officeDocument/2006/relationships/slide" Target="/ppt/slides/slide6.xml" Id="Rd5c18106a18642b0" /><Relationship Type="http://schemas.openxmlformats.org/officeDocument/2006/relationships/slide" Target="/ppt/slides/slide7.xml" Id="Rea841d1af60241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168f9341c41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40801dc9944fb" /><Relationship Type="http://schemas.openxmlformats.org/officeDocument/2006/relationships/theme" Target="/ppt/slideMasters/theme/theme1.xml" Id="R7ecea3895416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40801dc99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0920ad72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7af8f331348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be364931643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051debeef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b9f614964f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cd868019642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d6636020f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JERNDAHL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14 672 162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17 074 883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17 090 390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JERNDAHL FREDRIK HASTING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Jerndahl, Øgårdsveien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925 065 307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JERNDAHL HOLDING AS</a:t>
            </a:r>
          </a:p>
        </p:txBody>
      </p:sp>
    </p:spTree>
  </p:cSld>
  <p:clrMapOvr>
    <a:masterClrMapping xmlns:a="http://schemas.openxmlformats.org/drawingml/2006/main"/>
  </p:clrMapOvr>
</p:sld>
</file>