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c93f4183104f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9412e660294d80"/>
  </p:sldMasterIdLst>
  <p:sldIdLst>
    <p:sldId xmlns:r="http://schemas.openxmlformats.org/officeDocument/2006/relationships" id="256" r:id="Rcc794f8be3d14dc0"/>
    <p:sldId xmlns:r="http://schemas.openxmlformats.org/officeDocument/2006/relationships" id="257" r:id="R08a7cd6cedde4a67"/>
    <p:sldId xmlns:r="http://schemas.openxmlformats.org/officeDocument/2006/relationships" id="258" r:id="R63f6321667624348"/>
    <p:sldId xmlns:r="http://schemas.openxmlformats.org/officeDocument/2006/relationships" id="259" r:id="R1f4a1cc7b2224c7a"/>
    <p:sldId xmlns:r="http://schemas.openxmlformats.org/officeDocument/2006/relationships" id="260" r:id="Rdb478c3836564312"/>
    <p:sldId xmlns:r="http://schemas.openxmlformats.org/officeDocument/2006/relationships" id="261" r:id="Re9f81297d20a41a0"/>
    <p:sldId xmlns:r="http://schemas.openxmlformats.org/officeDocument/2006/relationships" id="262" r:id="Rf0499d2f15304e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9412e660294d80" /><Relationship Type="http://schemas.openxmlformats.org/officeDocument/2006/relationships/slide" Target="/ppt/slides/slide1.xml" Id="Rcc794f8be3d14dc0" /><Relationship Type="http://schemas.openxmlformats.org/officeDocument/2006/relationships/slide" Target="/ppt/slides/slide2.xml" Id="R08a7cd6cedde4a67" /><Relationship Type="http://schemas.openxmlformats.org/officeDocument/2006/relationships/slide" Target="/ppt/slides/slide3.xml" Id="R63f6321667624348" /><Relationship Type="http://schemas.openxmlformats.org/officeDocument/2006/relationships/slide" Target="/ppt/slides/slide4.xml" Id="R1f4a1cc7b2224c7a" /><Relationship Type="http://schemas.openxmlformats.org/officeDocument/2006/relationships/slide" Target="/ppt/slides/slide5.xml" Id="Rdb478c3836564312" /><Relationship Type="http://schemas.openxmlformats.org/officeDocument/2006/relationships/slide" Target="/ppt/slides/slide6.xml" Id="Re9f81297d20a41a0" /><Relationship Type="http://schemas.openxmlformats.org/officeDocument/2006/relationships/slide" Target="/ppt/slides/slide7.xml" Id="Rf0499d2f15304e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9f18bf97464c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9f8b368fb4a07" /><Relationship Type="http://schemas.openxmlformats.org/officeDocument/2006/relationships/theme" Target="/ppt/slideMasters/theme/theme1.xml" Id="R59c11b0b772a44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89f8b368fb4a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b54f6789843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cec3efaff42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6cbda9c6241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9dc3f3f1f42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4fcd3bd5e4a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c97c3a9f045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f362429884f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HAALAND FAMILIEHOLDING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FAMILIEHOLDING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FAMILIEHOLDING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FAMILIEHOLDING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FAMILIEHOLDING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FAMILIEHOLDING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−652 058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266 069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19 167 963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20 916 204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FAMILIEHOLDING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BJØRN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FAMILIEHOLDING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Høyenhallveien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925 067 245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FAMILIEHOLDING AS</a:t>
            </a:r>
          </a:p>
        </p:txBody>
      </p:sp>
    </p:spTree>
  </p:cSld>
  <p:clrMapOvr>
    <a:masterClrMapping xmlns:a="http://schemas.openxmlformats.org/drawingml/2006/main"/>
  </p:clrMapOvr>
</p:sld>
</file>