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0d34413761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f112674c54559"/>
  </p:sldMasterIdLst>
  <p:sldIdLst>
    <p:sldId xmlns:r="http://schemas.openxmlformats.org/officeDocument/2006/relationships" id="256" r:id="Ref313cb2c73b4009"/>
    <p:sldId xmlns:r="http://schemas.openxmlformats.org/officeDocument/2006/relationships" id="257" r:id="R245ea23bdb184098"/>
    <p:sldId xmlns:r="http://schemas.openxmlformats.org/officeDocument/2006/relationships" id="258" r:id="Ra8e4ac1000454925"/>
    <p:sldId xmlns:r="http://schemas.openxmlformats.org/officeDocument/2006/relationships" id="259" r:id="R88b792c34c7546ac"/>
    <p:sldId xmlns:r="http://schemas.openxmlformats.org/officeDocument/2006/relationships" id="260" r:id="Rf4cdf44464184c8b"/>
    <p:sldId xmlns:r="http://schemas.openxmlformats.org/officeDocument/2006/relationships" id="261" r:id="R76280b8c31bc425a"/>
    <p:sldId xmlns:r="http://schemas.openxmlformats.org/officeDocument/2006/relationships" id="262" r:id="R62388a5867e8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f112674c54559" /><Relationship Type="http://schemas.openxmlformats.org/officeDocument/2006/relationships/slide" Target="/ppt/slides/slide1.xml" Id="Ref313cb2c73b4009" /><Relationship Type="http://schemas.openxmlformats.org/officeDocument/2006/relationships/slide" Target="/ppt/slides/slide2.xml" Id="R245ea23bdb184098" /><Relationship Type="http://schemas.openxmlformats.org/officeDocument/2006/relationships/slide" Target="/ppt/slides/slide3.xml" Id="Ra8e4ac1000454925" /><Relationship Type="http://schemas.openxmlformats.org/officeDocument/2006/relationships/slide" Target="/ppt/slides/slide4.xml" Id="R88b792c34c7546ac" /><Relationship Type="http://schemas.openxmlformats.org/officeDocument/2006/relationships/slide" Target="/ppt/slides/slide5.xml" Id="Rf4cdf44464184c8b" /><Relationship Type="http://schemas.openxmlformats.org/officeDocument/2006/relationships/slide" Target="/ppt/slides/slide6.xml" Id="R76280b8c31bc425a" /><Relationship Type="http://schemas.openxmlformats.org/officeDocument/2006/relationships/slide" Target="/ppt/slides/slide7.xml" Id="R62388a5867e8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11e3cb2b5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ac69c65c4ccd" /><Relationship Type="http://schemas.openxmlformats.org/officeDocument/2006/relationships/theme" Target="/ppt/slideMasters/theme/theme1.xml" Id="R3548433ff77c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0ac69c65c4c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748bb9e24b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d52626748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ef6d28ffe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92cbc432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b65134afa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e6841164c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55ba07dd1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AUTOEXEC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RYNNING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Ødegårds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925 093 173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