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e3711685294f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7dc5e59fbd4b0f"/>
  </p:sldMasterIdLst>
  <p:sldIdLst>
    <p:sldId xmlns:r="http://schemas.openxmlformats.org/officeDocument/2006/relationships" id="256" r:id="Rb5d4494207c84d39"/>
    <p:sldId xmlns:r="http://schemas.openxmlformats.org/officeDocument/2006/relationships" id="257" r:id="Re06f6827b7cd42fc"/>
    <p:sldId xmlns:r="http://schemas.openxmlformats.org/officeDocument/2006/relationships" id="258" r:id="R3911ff9aacda4cc3"/>
    <p:sldId xmlns:r="http://schemas.openxmlformats.org/officeDocument/2006/relationships" id="259" r:id="R9ee31b11036042f4"/>
    <p:sldId xmlns:r="http://schemas.openxmlformats.org/officeDocument/2006/relationships" id="260" r:id="R049177bffd26462b"/>
    <p:sldId xmlns:r="http://schemas.openxmlformats.org/officeDocument/2006/relationships" id="261" r:id="Re168455e2d3b46ac"/>
    <p:sldId xmlns:r="http://schemas.openxmlformats.org/officeDocument/2006/relationships" id="262" r:id="R9bb34e07bba64b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7dc5e59fbd4b0f" /><Relationship Type="http://schemas.openxmlformats.org/officeDocument/2006/relationships/slide" Target="/ppt/slides/slide1.xml" Id="Rb5d4494207c84d39" /><Relationship Type="http://schemas.openxmlformats.org/officeDocument/2006/relationships/slide" Target="/ppt/slides/slide2.xml" Id="Re06f6827b7cd42fc" /><Relationship Type="http://schemas.openxmlformats.org/officeDocument/2006/relationships/slide" Target="/ppt/slides/slide3.xml" Id="R3911ff9aacda4cc3" /><Relationship Type="http://schemas.openxmlformats.org/officeDocument/2006/relationships/slide" Target="/ppt/slides/slide4.xml" Id="R9ee31b11036042f4" /><Relationship Type="http://schemas.openxmlformats.org/officeDocument/2006/relationships/slide" Target="/ppt/slides/slide5.xml" Id="R049177bffd26462b" /><Relationship Type="http://schemas.openxmlformats.org/officeDocument/2006/relationships/slide" Target="/ppt/slides/slide6.xml" Id="Re168455e2d3b46ac" /><Relationship Type="http://schemas.openxmlformats.org/officeDocument/2006/relationships/slide" Target="/ppt/slides/slide7.xml" Id="R9bb34e07bba64b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b844d37b1148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6187cc5784fe2" /><Relationship Type="http://schemas.openxmlformats.org/officeDocument/2006/relationships/theme" Target="/ppt/slideMasters/theme/theme1.xml" Id="R5c5aeb7d027143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86187cc5784f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50417fa334f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b89d4afa145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cdc499fa54a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3c868368e49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173c618e448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4d7d99fbd41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4e3163db046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EIENDOM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4 521 784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37 277 899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39 825 848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FAMILIEHOLDING 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HAALAND HOLDING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HAALAND HOLDING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THAA HOLDING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925 128 376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