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1a4c2272f749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4ede4f533b4265"/>
  </p:sldMasterIdLst>
  <p:sldIdLst>
    <p:sldId xmlns:r="http://schemas.openxmlformats.org/officeDocument/2006/relationships" id="256" r:id="R6264ad0ebd374161"/>
    <p:sldId xmlns:r="http://schemas.openxmlformats.org/officeDocument/2006/relationships" id="257" r:id="R79ada83e55c34b1d"/>
    <p:sldId xmlns:r="http://schemas.openxmlformats.org/officeDocument/2006/relationships" id="258" r:id="R575dfa05e65345c0"/>
    <p:sldId xmlns:r="http://schemas.openxmlformats.org/officeDocument/2006/relationships" id="259" r:id="R7929448e7f6b492b"/>
    <p:sldId xmlns:r="http://schemas.openxmlformats.org/officeDocument/2006/relationships" id="260" r:id="R1316a2c38581449e"/>
    <p:sldId xmlns:r="http://schemas.openxmlformats.org/officeDocument/2006/relationships" id="261" r:id="Rf4ceb309c3a64bf0"/>
    <p:sldId xmlns:r="http://schemas.openxmlformats.org/officeDocument/2006/relationships" id="262" r:id="Rd3f591f71a7049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ede4f533b4265" /><Relationship Type="http://schemas.openxmlformats.org/officeDocument/2006/relationships/slide" Target="/ppt/slides/slide1.xml" Id="R6264ad0ebd374161" /><Relationship Type="http://schemas.openxmlformats.org/officeDocument/2006/relationships/slide" Target="/ppt/slides/slide2.xml" Id="R79ada83e55c34b1d" /><Relationship Type="http://schemas.openxmlformats.org/officeDocument/2006/relationships/slide" Target="/ppt/slides/slide3.xml" Id="R575dfa05e65345c0" /><Relationship Type="http://schemas.openxmlformats.org/officeDocument/2006/relationships/slide" Target="/ppt/slides/slide4.xml" Id="R7929448e7f6b492b" /><Relationship Type="http://schemas.openxmlformats.org/officeDocument/2006/relationships/slide" Target="/ppt/slides/slide5.xml" Id="R1316a2c38581449e" /><Relationship Type="http://schemas.openxmlformats.org/officeDocument/2006/relationships/slide" Target="/ppt/slides/slide6.xml" Id="Rf4ceb309c3a64bf0" /><Relationship Type="http://schemas.openxmlformats.org/officeDocument/2006/relationships/slide" Target="/ppt/slides/slide7.xml" Id="Rd3f591f71a7049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8eb2006a341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8cd2c5ce7468d" /><Relationship Type="http://schemas.openxmlformats.org/officeDocument/2006/relationships/theme" Target="/ppt/slideMasters/theme/theme1.xml" Id="R7e4305d0970746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18cd2c5ce746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8ca17a69d4c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8fca9f440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fff106882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a5f240380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00be613bf44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bf2fdc3d54c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6493a164143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KLIMA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14 672 241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39 393 851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48 903 683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