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6e20d2c8104d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257c9665f94238"/>
  </p:sldMasterIdLst>
  <p:sldIdLst>
    <p:sldId xmlns:r="http://schemas.openxmlformats.org/officeDocument/2006/relationships" id="256" r:id="Rcc07498738544975"/>
    <p:sldId xmlns:r="http://schemas.openxmlformats.org/officeDocument/2006/relationships" id="257" r:id="R3c7556cd378744e8"/>
    <p:sldId xmlns:r="http://schemas.openxmlformats.org/officeDocument/2006/relationships" id="258" r:id="Rdc6aae5c802a406b"/>
    <p:sldId xmlns:r="http://schemas.openxmlformats.org/officeDocument/2006/relationships" id="259" r:id="Rdbef08800f9f429c"/>
    <p:sldId xmlns:r="http://schemas.openxmlformats.org/officeDocument/2006/relationships" id="260" r:id="Rc813f0c9bd724b35"/>
    <p:sldId xmlns:r="http://schemas.openxmlformats.org/officeDocument/2006/relationships" id="261" r:id="Rdf3654e495db4f23"/>
    <p:sldId xmlns:r="http://schemas.openxmlformats.org/officeDocument/2006/relationships" id="262" r:id="R1922540017a14a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57c9665f94238" /><Relationship Type="http://schemas.openxmlformats.org/officeDocument/2006/relationships/slide" Target="/ppt/slides/slide1.xml" Id="Rcc07498738544975" /><Relationship Type="http://schemas.openxmlformats.org/officeDocument/2006/relationships/slide" Target="/ppt/slides/slide2.xml" Id="R3c7556cd378744e8" /><Relationship Type="http://schemas.openxmlformats.org/officeDocument/2006/relationships/slide" Target="/ppt/slides/slide3.xml" Id="Rdc6aae5c802a406b" /><Relationship Type="http://schemas.openxmlformats.org/officeDocument/2006/relationships/slide" Target="/ppt/slides/slide4.xml" Id="Rdbef08800f9f429c" /><Relationship Type="http://schemas.openxmlformats.org/officeDocument/2006/relationships/slide" Target="/ppt/slides/slide5.xml" Id="Rc813f0c9bd724b35" /><Relationship Type="http://schemas.openxmlformats.org/officeDocument/2006/relationships/slide" Target="/ppt/slides/slide6.xml" Id="Rdf3654e495db4f23" /><Relationship Type="http://schemas.openxmlformats.org/officeDocument/2006/relationships/slide" Target="/ppt/slides/slide7.xml" Id="R1922540017a14a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fc053e69b540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72ee277c349bc" /><Relationship Type="http://schemas.openxmlformats.org/officeDocument/2006/relationships/theme" Target="/ppt/slideMasters/theme/theme1.xml" Id="R7e85dee947b945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f72ee277c349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d800cd2c245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b89f4e20340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90f6b348247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91957bf3f42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b5822aca84f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a44887abf4d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4adf070a347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ELLINOR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ELLINOR INVEST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667 613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47 561 128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48 241 118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WIKAN ELLINOR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Jakobslivegen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925 141 364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