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53e76cf0f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7979845214311"/>
  </p:sldMasterIdLst>
  <p:sldIdLst>
    <p:sldId xmlns:r="http://schemas.openxmlformats.org/officeDocument/2006/relationships" id="256" r:id="R58121354673a450b"/>
    <p:sldId xmlns:r="http://schemas.openxmlformats.org/officeDocument/2006/relationships" id="257" r:id="R803ccd3d14fb44a3"/>
    <p:sldId xmlns:r="http://schemas.openxmlformats.org/officeDocument/2006/relationships" id="258" r:id="Ra9c9e542328740cb"/>
    <p:sldId xmlns:r="http://schemas.openxmlformats.org/officeDocument/2006/relationships" id="259" r:id="R76f4f33f8da74c7f"/>
    <p:sldId xmlns:r="http://schemas.openxmlformats.org/officeDocument/2006/relationships" id="260" r:id="R101d7ce50b7d4911"/>
    <p:sldId xmlns:r="http://schemas.openxmlformats.org/officeDocument/2006/relationships" id="261" r:id="R98b0d97c86d84999"/>
    <p:sldId xmlns:r="http://schemas.openxmlformats.org/officeDocument/2006/relationships" id="262" r:id="Rcb388c83947a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7979845214311" /><Relationship Type="http://schemas.openxmlformats.org/officeDocument/2006/relationships/slide" Target="/ppt/slides/slide1.xml" Id="R58121354673a450b" /><Relationship Type="http://schemas.openxmlformats.org/officeDocument/2006/relationships/slide" Target="/ppt/slides/slide2.xml" Id="R803ccd3d14fb44a3" /><Relationship Type="http://schemas.openxmlformats.org/officeDocument/2006/relationships/slide" Target="/ppt/slides/slide3.xml" Id="Ra9c9e542328740cb" /><Relationship Type="http://schemas.openxmlformats.org/officeDocument/2006/relationships/slide" Target="/ppt/slides/slide4.xml" Id="R76f4f33f8da74c7f" /><Relationship Type="http://schemas.openxmlformats.org/officeDocument/2006/relationships/slide" Target="/ppt/slides/slide5.xml" Id="R101d7ce50b7d4911" /><Relationship Type="http://schemas.openxmlformats.org/officeDocument/2006/relationships/slide" Target="/ppt/slides/slide6.xml" Id="R98b0d97c86d84999" /><Relationship Type="http://schemas.openxmlformats.org/officeDocument/2006/relationships/slide" Target="/ppt/slides/slide7.xml" Id="Rcb388c83947a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477204de7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6a997b4ef47a3" /><Relationship Type="http://schemas.openxmlformats.org/officeDocument/2006/relationships/theme" Target="/ppt/slideMasters/theme/theme1.xml" Id="Rdf6f37dcaa52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6a997b4ef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8f7bc661f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08b7f795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0ef6b693a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47cece8b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88e37e68d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881dc6153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29098efa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40 084 048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40 784 048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Wikan, Roosevelts veg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