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a1b8806450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8d1f0c31c84734"/>
  </p:sldMasterIdLst>
  <p:sldIdLst>
    <p:sldId xmlns:r="http://schemas.openxmlformats.org/officeDocument/2006/relationships" id="256" r:id="R2e130158822e4d51"/>
    <p:sldId xmlns:r="http://schemas.openxmlformats.org/officeDocument/2006/relationships" id="257" r:id="R7a4816aa7a874998"/>
    <p:sldId xmlns:r="http://schemas.openxmlformats.org/officeDocument/2006/relationships" id="258" r:id="R8739321591d74fc5"/>
    <p:sldId xmlns:r="http://schemas.openxmlformats.org/officeDocument/2006/relationships" id="259" r:id="R5ea3218a70dc41e5"/>
    <p:sldId xmlns:r="http://schemas.openxmlformats.org/officeDocument/2006/relationships" id="260" r:id="R25b29519cc1645a7"/>
    <p:sldId xmlns:r="http://schemas.openxmlformats.org/officeDocument/2006/relationships" id="261" r:id="R527e811aa0284226"/>
    <p:sldId xmlns:r="http://schemas.openxmlformats.org/officeDocument/2006/relationships" id="262" r:id="R5bee9a46bd5247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d1f0c31c84734" /><Relationship Type="http://schemas.openxmlformats.org/officeDocument/2006/relationships/slide" Target="/ppt/slides/slide1.xml" Id="R2e130158822e4d51" /><Relationship Type="http://schemas.openxmlformats.org/officeDocument/2006/relationships/slide" Target="/ppt/slides/slide2.xml" Id="R7a4816aa7a874998" /><Relationship Type="http://schemas.openxmlformats.org/officeDocument/2006/relationships/slide" Target="/ppt/slides/slide3.xml" Id="R8739321591d74fc5" /><Relationship Type="http://schemas.openxmlformats.org/officeDocument/2006/relationships/slide" Target="/ppt/slides/slide4.xml" Id="R5ea3218a70dc41e5" /><Relationship Type="http://schemas.openxmlformats.org/officeDocument/2006/relationships/slide" Target="/ppt/slides/slide5.xml" Id="R25b29519cc1645a7" /><Relationship Type="http://schemas.openxmlformats.org/officeDocument/2006/relationships/slide" Target="/ppt/slides/slide6.xml" Id="R527e811aa0284226" /><Relationship Type="http://schemas.openxmlformats.org/officeDocument/2006/relationships/slide" Target="/ppt/slides/slide7.xml" Id="R5bee9a46bd5247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3b804727e46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aafc4f8f04ed9" /><Relationship Type="http://schemas.openxmlformats.org/officeDocument/2006/relationships/theme" Target="/ppt/slideMasters/theme/theme1.xml" Id="R634e41305f11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aafc4f8f0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7f61bb312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509328edb41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85068f08a46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69d27519b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1c3cf22ca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48c406bae4d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7e2d31edc4f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YODA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Skadsems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