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f20bbb611146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e296b852b64fe2"/>
  </p:sldMasterIdLst>
  <p:sldIdLst>
    <p:sldId xmlns:r="http://schemas.openxmlformats.org/officeDocument/2006/relationships" id="256" r:id="Rff265aea3987423a"/>
    <p:sldId xmlns:r="http://schemas.openxmlformats.org/officeDocument/2006/relationships" id="257" r:id="R15df77fc2dea4a0b"/>
    <p:sldId xmlns:r="http://schemas.openxmlformats.org/officeDocument/2006/relationships" id="258" r:id="R7c6c356124a54c16"/>
    <p:sldId xmlns:r="http://schemas.openxmlformats.org/officeDocument/2006/relationships" id="259" r:id="R826b43ea32154e01"/>
    <p:sldId xmlns:r="http://schemas.openxmlformats.org/officeDocument/2006/relationships" id="260" r:id="R2e3f9038ebbb4ad7"/>
    <p:sldId xmlns:r="http://schemas.openxmlformats.org/officeDocument/2006/relationships" id="261" r:id="R0c1ad78036804f4b"/>
    <p:sldId xmlns:r="http://schemas.openxmlformats.org/officeDocument/2006/relationships" id="262" r:id="R833c61c7d26e49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296b852b64fe2" /><Relationship Type="http://schemas.openxmlformats.org/officeDocument/2006/relationships/slide" Target="/ppt/slides/slide1.xml" Id="Rff265aea3987423a" /><Relationship Type="http://schemas.openxmlformats.org/officeDocument/2006/relationships/slide" Target="/ppt/slides/slide2.xml" Id="R15df77fc2dea4a0b" /><Relationship Type="http://schemas.openxmlformats.org/officeDocument/2006/relationships/slide" Target="/ppt/slides/slide3.xml" Id="R7c6c356124a54c16" /><Relationship Type="http://schemas.openxmlformats.org/officeDocument/2006/relationships/slide" Target="/ppt/slides/slide4.xml" Id="R826b43ea32154e01" /><Relationship Type="http://schemas.openxmlformats.org/officeDocument/2006/relationships/slide" Target="/ppt/slides/slide5.xml" Id="R2e3f9038ebbb4ad7" /><Relationship Type="http://schemas.openxmlformats.org/officeDocument/2006/relationships/slide" Target="/ppt/slides/slide6.xml" Id="R0c1ad78036804f4b" /><Relationship Type="http://schemas.openxmlformats.org/officeDocument/2006/relationships/slide" Target="/ppt/slides/slide7.xml" Id="R833c61c7d26e49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a7fc3b21947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a372675dc4d41" /><Relationship Type="http://schemas.openxmlformats.org/officeDocument/2006/relationships/theme" Target="/ppt/slideMasters/theme/theme1.xml" Id="Ra1b8e63190f9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6a372675dc4d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2c87931554c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4d226b816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86e2fca9942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2c4ae48a6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9b59e5861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5ebb326da4d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40372e219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5-PLUSS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5-PLUSS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26 966 165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2 157 040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9 867 964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MIDTTEIGEN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RAMSVOLL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post@5-pluss.no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www.5-Pluss.no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925 151 564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