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227d16727e40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723fac245a4b5a"/>
  </p:sldMasterIdLst>
  <p:sldIdLst>
    <p:sldId xmlns:r="http://schemas.openxmlformats.org/officeDocument/2006/relationships" id="256" r:id="R53950a34652f450b"/>
    <p:sldId xmlns:r="http://schemas.openxmlformats.org/officeDocument/2006/relationships" id="257" r:id="R6971b0d3a9854e2d"/>
    <p:sldId xmlns:r="http://schemas.openxmlformats.org/officeDocument/2006/relationships" id="258" r:id="R91d65feb4e5449d1"/>
    <p:sldId xmlns:r="http://schemas.openxmlformats.org/officeDocument/2006/relationships" id="259" r:id="Rfa0d8a949bb14a60"/>
    <p:sldId xmlns:r="http://schemas.openxmlformats.org/officeDocument/2006/relationships" id="260" r:id="R91c31d18d78047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23fac245a4b5a" /><Relationship Type="http://schemas.openxmlformats.org/officeDocument/2006/relationships/slide" Target="/ppt/slides/slide1.xml" Id="R53950a34652f450b" /><Relationship Type="http://schemas.openxmlformats.org/officeDocument/2006/relationships/slide" Target="/ppt/slides/slide2.xml" Id="R6971b0d3a9854e2d" /><Relationship Type="http://schemas.openxmlformats.org/officeDocument/2006/relationships/slide" Target="/ppt/slides/slide3.xml" Id="R91d65feb4e5449d1" /><Relationship Type="http://schemas.openxmlformats.org/officeDocument/2006/relationships/slide" Target="/ppt/slides/slide4.xml" Id="Rfa0d8a949bb14a60" /><Relationship Type="http://schemas.openxmlformats.org/officeDocument/2006/relationships/slide" Target="/ppt/slides/slide5.xml" Id="R91c31d18d78047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897e856c7043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b1fe032d949a0" /><Relationship Type="http://schemas.openxmlformats.org/officeDocument/2006/relationships/theme" Target="/ppt/slideMasters/theme/theme1.xml" Id="R1d45c7c03d414f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8b1fe032d949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9b8fbbf874d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9f965349748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51d75b1444f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46b54201c4f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dc4ad255e49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10 KIRKENES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10 KIRKENES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Edith Miriam Solgull Stenbakk, Kronprinsens gate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925 159 468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