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cef5ea6a9d4f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f2ef4694374983"/>
  </p:sldMasterIdLst>
  <p:sldIdLst>
    <p:sldId xmlns:r="http://schemas.openxmlformats.org/officeDocument/2006/relationships" id="256" r:id="Rc69495d98aca4c20"/>
    <p:sldId xmlns:r="http://schemas.openxmlformats.org/officeDocument/2006/relationships" id="257" r:id="Rc3bd52eddf5a4653"/>
    <p:sldId xmlns:r="http://schemas.openxmlformats.org/officeDocument/2006/relationships" id="258" r:id="R0032c217c35c472f"/>
    <p:sldId xmlns:r="http://schemas.openxmlformats.org/officeDocument/2006/relationships" id="259" r:id="R7a7caa9da6e0493f"/>
    <p:sldId xmlns:r="http://schemas.openxmlformats.org/officeDocument/2006/relationships" id="260" r:id="R650cf8de656941be"/>
    <p:sldId xmlns:r="http://schemas.openxmlformats.org/officeDocument/2006/relationships" id="261" r:id="Re9e47c6430cb491f"/>
    <p:sldId xmlns:r="http://schemas.openxmlformats.org/officeDocument/2006/relationships" id="262" r:id="R3cf6f30b786f4d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f2ef4694374983" /><Relationship Type="http://schemas.openxmlformats.org/officeDocument/2006/relationships/slide" Target="/ppt/slides/slide1.xml" Id="Rc69495d98aca4c20" /><Relationship Type="http://schemas.openxmlformats.org/officeDocument/2006/relationships/slide" Target="/ppt/slides/slide2.xml" Id="Rc3bd52eddf5a4653" /><Relationship Type="http://schemas.openxmlformats.org/officeDocument/2006/relationships/slide" Target="/ppt/slides/slide3.xml" Id="R0032c217c35c472f" /><Relationship Type="http://schemas.openxmlformats.org/officeDocument/2006/relationships/slide" Target="/ppt/slides/slide4.xml" Id="R7a7caa9da6e0493f" /><Relationship Type="http://schemas.openxmlformats.org/officeDocument/2006/relationships/slide" Target="/ppt/slides/slide5.xml" Id="R650cf8de656941be" /><Relationship Type="http://schemas.openxmlformats.org/officeDocument/2006/relationships/slide" Target="/ppt/slides/slide6.xml" Id="Re9e47c6430cb491f" /><Relationship Type="http://schemas.openxmlformats.org/officeDocument/2006/relationships/slide" Target="/ppt/slides/slide7.xml" Id="R3cf6f30b786f4d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fc7bf6369c4a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9ac1d3695d48a0" /><Relationship Type="http://schemas.openxmlformats.org/officeDocument/2006/relationships/theme" Target="/ppt/slideMasters/theme/theme1.xml" Id="R9d04969523c548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9ac1d3695d48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294f21013b4b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71957a6aa4f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5b21a73704b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69e59951ee47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c33cdaf8f49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2030ca5b594a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4b64a5d4b941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DEKKVERDEN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DEKKVERDEN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DEKKVERDEN AS ble etablert [år] og holder til i 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DEKKVERDEN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DEKKVERDEN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DEKKVERDEN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6 115 349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635 498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1 298 196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DEKKVERDEN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BUTRIMAVICIUS PETRAS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DEKKVERDEN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Jordmorsvingen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5200 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post@dekkverden.no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925 170 607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DEKKVERDEN AS</a:t>
            </a:r>
          </a:p>
        </p:txBody>
      </p:sp>
    </p:spTree>
  </p:cSld>
  <p:clrMapOvr>
    <a:masterClrMapping xmlns:a="http://schemas.openxmlformats.org/drawingml/2006/main"/>
  </p:clrMapOvr>
</p:sld>
</file>