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4474a7a6a9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b51f6ca714a4a"/>
  </p:sldMasterIdLst>
  <p:sldIdLst>
    <p:sldId xmlns:r="http://schemas.openxmlformats.org/officeDocument/2006/relationships" id="256" r:id="Rf07973207c314662"/>
    <p:sldId xmlns:r="http://schemas.openxmlformats.org/officeDocument/2006/relationships" id="257" r:id="Ra4bdff1d8c644f7d"/>
    <p:sldId xmlns:r="http://schemas.openxmlformats.org/officeDocument/2006/relationships" id="258" r:id="R86bbb8fa31514d4f"/>
    <p:sldId xmlns:r="http://schemas.openxmlformats.org/officeDocument/2006/relationships" id="259" r:id="R2014e9e2e7e04214"/>
    <p:sldId xmlns:r="http://schemas.openxmlformats.org/officeDocument/2006/relationships" id="260" r:id="R36108f6b3b1a4530"/>
    <p:sldId xmlns:r="http://schemas.openxmlformats.org/officeDocument/2006/relationships" id="261" r:id="R3d0a9c21fd2c4325"/>
    <p:sldId xmlns:r="http://schemas.openxmlformats.org/officeDocument/2006/relationships" id="262" r:id="R54d6dd1f36bc46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b51f6ca714a4a" /><Relationship Type="http://schemas.openxmlformats.org/officeDocument/2006/relationships/slide" Target="/ppt/slides/slide1.xml" Id="Rf07973207c314662" /><Relationship Type="http://schemas.openxmlformats.org/officeDocument/2006/relationships/slide" Target="/ppt/slides/slide2.xml" Id="Ra4bdff1d8c644f7d" /><Relationship Type="http://schemas.openxmlformats.org/officeDocument/2006/relationships/slide" Target="/ppt/slides/slide3.xml" Id="R86bbb8fa31514d4f" /><Relationship Type="http://schemas.openxmlformats.org/officeDocument/2006/relationships/slide" Target="/ppt/slides/slide4.xml" Id="R2014e9e2e7e04214" /><Relationship Type="http://schemas.openxmlformats.org/officeDocument/2006/relationships/slide" Target="/ppt/slides/slide5.xml" Id="R36108f6b3b1a4530" /><Relationship Type="http://schemas.openxmlformats.org/officeDocument/2006/relationships/slide" Target="/ppt/slides/slide6.xml" Id="R3d0a9c21fd2c4325" /><Relationship Type="http://schemas.openxmlformats.org/officeDocument/2006/relationships/slide" Target="/ppt/slides/slide7.xml" Id="R54d6dd1f36bc46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c618ecb89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ffbd1e89403a" /><Relationship Type="http://schemas.openxmlformats.org/officeDocument/2006/relationships/theme" Target="/ppt/slideMasters/theme/theme1.xml" Id="Rafe2e309abc3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88ffbd1e89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d36aadba5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793fcbd7e46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e998628e5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bd8693cd8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e50ac6d1e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a713edf9f4e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a2279a797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