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d3e69b8c64a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7b83f022546c7"/>
  </p:sldMasterIdLst>
  <p:sldIdLst>
    <p:sldId xmlns:r="http://schemas.openxmlformats.org/officeDocument/2006/relationships" id="256" r:id="R406b4c76ada849bb"/>
    <p:sldId xmlns:r="http://schemas.openxmlformats.org/officeDocument/2006/relationships" id="257" r:id="R012a61f19bc64be0"/>
    <p:sldId xmlns:r="http://schemas.openxmlformats.org/officeDocument/2006/relationships" id="258" r:id="R5a4470ce98df4388"/>
    <p:sldId xmlns:r="http://schemas.openxmlformats.org/officeDocument/2006/relationships" id="259" r:id="R549df8a15cba45b0"/>
    <p:sldId xmlns:r="http://schemas.openxmlformats.org/officeDocument/2006/relationships" id="260" r:id="Rb514af40bc504166"/>
    <p:sldId xmlns:r="http://schemas.openxmlformats.org/officeDocument/2006/relationships" id="261" r:id="Rec545a7f0635467c"/>
    <p:sldId xmlns:r="http://schemas.openxmlformats.org/officeDocument/2006/relationships" id="262" r:id="Reef2e3ec26ea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7b83f022546c7" /><Relationship Type="http://schemas.openxmlformats.org/officeDocument/2006/relationships/slide" Target="/ppt/slides/slide1.xml" Id="R406b4c76ada849bb" /><Relationship Type="http://schemas.openxmlformats.org/officeDocument/2006/relationships/slide" Target="/ppt/slides/slide2.xml" Id="R012a61f19bc64be0" /><Relationship Type="http://schemas.openxmlformats.org/officeDocument/2006/relationships/slide" Target="/ppt/slides/slide3.xml" Id="R5a4470ce98df4388" /><Relationship Type="http://schemas.openxmlformats.org/officeDocument/2006/relationships/slide" Target="/ppt/slides/slide4.xml" Id="R549df8a15cba45b0" /><Relationship Type="http://schemas.openxmlformats.org/officeDocument/2006/relationships/slide" Target="/ppt/slides/slide5.xml" Id="Rb514af40bc504166" /><Relationship Type="http://schemas.openxmlformats.org/officeDocument/2006/relationships/slide" Target="/ppt/slides/slide6.xml" Id="Rec545a7f0635467c" /><Relationship Type="http://schemas.openxmlformats.org/officeDocument/2006/relationships/slide" Target="/ppt/slides/slide7.xml" Id="Reef2e3ec26ea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1d99f6060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ca2d25a1f4e68" /><Relationship Type="http://schemas.openxmlformats.org/officeDocument/2006/relationships/theme" Target="/ppt/slideMasters/theme/theme1.xml" Id="R048d5510c1d3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ca2d25a1f4e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30542cf99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9f93693b6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e145d4cc84b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326e342af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3fdbbf87c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51c043f5b48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2284892a7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VIDJU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VIDJU HOLDING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826 613 000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