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11029df79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b756f56924a79"/>
  </p:sldMasterIdLst>
  <p:sldIdLst>
    <p:sldId xmlns:r="http://schemas.openxmlformats.org/officeDocument/2006/relationships" id="256" r:id="R3d6839dc852b4fd3"/>
    <p:sldId xmlns:r="http://schemas.openxmlformats.org/officeDocument/2006/relationships" id="257" r:id="R1d3548fa77f046eb"/>
    <p:sldId xmlns:r="http://schemas.openxmlformats.org/officeDocument/2006/relationships" id="258" r:id="R2eb22472cdc44b93"/>
    <p:sldId xmlns:r="http://schemas.openxmlformats.org/officeDocument/2006/relationships" id="259" r:id="R8fc4109c252e48b2"/>
    <p:sldId xmlns:r="http://schemas.openxmlformats.org/officeDocument/2006/relationships" id="260" r:id="R42fb9f0e7e65457a"/>
    <p:sldId xmlns:r="http://schemas.openxmlformats.org/officeDocument/2006/relationships" id="261" r:id="Rf1093cc4bc234377"/>
    <p:sldId xmlns:r="http://schemas.openxmlformats.org/officeDocument/2006/relationships" id="262" r:id="R3f4d8689a681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b756f56924a79" /><Relationship Type="http://schemas.openxmlformats.org/officeDocument/2006/relationships/slide" Target="/ppt/slides/slide1.xml" Id="R3d6839dc852b4fd3" /><Relationship Type="http://schemas.openxmlformats.org/officeDocument/2006/relationships/slide" Target="/ppt/slides/slide2.xml" Id="R1d3548fa77f046eb" /><Relationship Type="http://schemas.openxmlformats.org/officeDocument/2006/relationships/slide" Target="/ppt/slides/slide3.xml" Id="R2eb22472cdc44b93" /><Relationship Type="http://schemas.openxmlformats.org/officeDocument/2006/relationships/slide" Target="/ppt/slides/slide4.xml" Id="R8fc4109c252e48b2" /><Relationship Type="http://schemas.openxmlformats.org/officeDocument/2006/relationships/slide" Target="/ppt/slides/slide5.xml" Id="R42fb9f0e7e65457a" /><Relationship Type="http://schemas.openxmlformats.org/officeDocument/2006/relationships/slide" Target="/ppt/slides/slide6.xml" Id="Rf1093cc4bc234377" /><Relationship Type="http://schemas.openxmlformats.org/officeDocument/2006/relationships/slide" Target="/ppt/slides/slide7.xml" Id="R3f4d8689a681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dec112652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d4910d4ea4404" /><Relationship Type="http://schemas.openxmlformats.org/officeDocument/2006/relationships/theme" Target="/ppt/slideMasters/theme/theme1.xml" Id="Re42ec175816b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d4910d4ea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93acf1000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8917febf9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7c4a19ab3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c66825aa8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cf447852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caad2bf37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67f30110a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4 372 916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BERTINUSSEN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925 218 553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