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264290c05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2401c27b74cae"/>
  </p:sldMasterIdLst>
  <p:sldIdLst>
    <p:sldId xmlns:r="http://schemas.openxmlformats.org/officeDocument/2006/relationships" id="256" r:id="Ra06fe9e62ccf490e"/>
    <p:sldId xmlns:r="http://schemas.openxmlformats.org/officeDocument/2006/relationships" id="257" r:id="R9295366fdc39488c"/>
    <p:sldId xmlns:r="http://schemas.openxmlformats.org/officeDocument/2006/relationships" id="258" r:id="R53908b6fc85241bb"/>
    <p:sldId xmlns:r="http://schemas.openxmlformats.org/officeDocument/2006/relationships" id="259" r:id="R2aefa0b98877495d"/>
    <p:sldId xmlns:r="http://schemas.openxmlformats.org/officeDocument/2006/relationships" id="260" r:id="R535e42ef682c4265"/>
    <p:sldId xmlns:r="http://schemas.openxmlformats.org/officeDocument/2006/relationships" id="261" r:id="R1266889da2994c24"/>
    <p:sldId xmlns:r="http://schemas.openxmlformats.org/officeDocument/2006/relationships" id="262" r:id="R2390c3d21378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2401c27b74cae" /><Relationship Type="http://schemas.openxmlformats.org/officeDocument/2006/relationships/slide" Target="/ppt/slides/slide1.xml" Id="Ra06fe9e62ccf490e" /><Relationship Type="http://schemas.openxmlformats.org/officeDocument/2006/relationships/slide" Target="/ppt/slides/slide2.xml" Id="R9295366fdc39488c" /><Relationship Type="http://schemas.openxmlformats.org/officeDocument/2006/relationships/slide" Target="/ppt/slides/slide3.xml" Id="R53908b6fc85241bb" /><Relationship Type="http://schemas.openxmlformats.org/officeDocument/2006/relationships/slide" Target="/ppt/slides/slide4.xml" Id="R2aefa0b98877495d" /><Relationship Type="http://schemas.openxmlformats.org/officeDocument/2006/relationships/slide" Target="/ppt/slides/slide5.xml" Id="R535e42ef682c4265" /><Relationship Type="http://schemas.openxmlformats.org/officeDocument/2006/relationships/slide" Target="/ppt/slides/slide6.xml" Id="R1266889da2994c24" /><Relationship Type="http://schemas.openxmlformats.org/officeDocument/2006/relationships/slide" Target="/ppt/slides/slide7.xml" Id="R2390c3d21378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dbb563611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fb3c533a4314" /><Relationship Type="http://schemas.openxmlformats.org/officeDocument/2006/relationships/theme" Target="/ppt/slideMasters/theme/theme1.xml" Id="R26bc05d6d1d5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8fb3c533a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e009e23d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e61d0c85d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2d5128ed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027d97fc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70151618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8de5085d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5489e0d4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