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7a5ce7ae32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d6167b5e44923"/>
  </p:sldMasterIdLst>
  <p:sldIdLst>
    <p:sldId xmlns:r="http://schemas.openxmlformats.org/officeDocument/2006/relationships" id="256" r:id="Rb0c7eed2c1554b5d"/>
    <p:sldId xmlns:r="http://schemas.openxmlformats.org/officeDocument/2006/relationships" id="257" r:id="Ra03af99063b74ae2"/>
    <p:sldId xmlns:r="http://schemas.openxmlformats.org/officeDocument/2006/relationships" id="258" r:id="R65149af6f18d48a9"/>
    <p:sldId xmlns:r="http://schemas.openxmlformats.org/officeDocument/2006/relationships" id="259" r:id="Rdd8285035d074cb9"/>
    <p:sldId xmlns:r="http://schemas.openxmlformats.org/officeDocument/2006/relationships" id="260" r:id="Rbcc19b3ae72042a0"/>
    <p:sldId xmlns:r="http://schemas.openxmlformats.org/officeDocument/2006/relationships" id="261" r:id="R4dade1be5a0242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d6167b5e44923" /><Relationship Type="http://schemas.openxmlformats.org/officeDocument/2006/relationships/slide" Target="/ppt/slides/slide1.xml" Id="Rb0c7eed2c1554b5d" /><Relationship Type="http://schemas.openxmlformats.org/officeDocument/2006/relationships/slide" Target="/ppt/slides/slide2.xml" Id="Ra03af99063b74ae2" /><Relationship Type="http://schemas.openxmlformats.org/officeDocument/2006/relationships/slide" Target="/ppt/slides/slide3.xml" Id="R65149af6f18d48a9" /><Relationship Type="http://schemas.openxmlformats.org/officeDocument/2006/relationships/slide" Target="/ppt/slides/slide4.xml" Id="Rdd8285035d074cb9" /><Relationship Type="http://schemas.openxmlformats.org/officeDocument/2006/relationships/slide" Target="/ppt/slides/slide5.xml" Id="Rbcc19b3ae72042a0" /><Relationship Type="http://schemas.openxmlformats.org/officeDocument/2006/relationships/slide" Target="/ppt/slides/slide6.xml" Id="R4dade1be5a0242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4b8bc9144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443ae68c84dd3" /><Relationship Type="http://schemas.openxmlformats.org/officeDocument/2006/relationships/theme" Target="/ppt/slideMasters/theme/theme1.xml" Id="Rec336aa5959a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443ae68c84d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e67deaa8b43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8593ee278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81c64a9f742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1b9296ed643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643f28a53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0726020bf41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Hammersborggata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925 239 690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