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653133a66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ac8dcea204727"/>
  </p:sldMasterIdLst>
  <p:sldIdLst>
    <p:sldId xmlns:r="http://schemas.openxmlformats.org/officeDocument/2006/relationships" id="256" r:id="Rd3580b2c5b274fd1"/>
    <p:sldId xmlns:r="http://schemas.openxmlformats.org/officeDocument/2006/relationships" id="257" r:id="Rc9330a82006f43b0"/>
    <p:sldId xmlns:r="http://schemas.openxmlformats.org/officeDocument/2006/relationships" id="258" r:id="R6994beee308146fb"/>
    <p:sldId xmlns:r="http://schemas.openxmlformats.org/officeDocument/2006/relationships" id="259" r:id="R030edb7f652d411d"/>
    <p:sldId xmlns:r="http://schemas.openxmlformats.org/officeDocument/2006/relationships" id="260" r:id="R9b098544fdf5446d"/>
    <p:sldId xmlns:r="http://schemas.openxmlformats.org/officeDocument/2006/relationships" id="261" r:id="R22ca8c3d9ac34caf"/>
    <p:sldId xmlns:r="http://schemas.openxmlformats.org/officeDocument/2006/relationships" id="262" r:id="Ra3d0c82cc155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ac8dcea204727" /><Relationship Type="http://schemas.openxmlformats.org/officeDocument/2006/relationships/slide" Target="/ppt/slides/slide1.xml" Id="Rd3580b2c5b274fd1" /><Relationship Type="http://schemas.openxmlformats.org/officeDocument/2006/relationships/slide" Target="/ppt/slides/slide2.xml" Id="Rc9330a82006f43b0" /><Relationship Type="http://schemas.openxmlformats.org/officeDocument/2006/relationships/slide" Target="/ppt/slides/slide3.xml" Id="R6994beee308146fb" /><Relationship Type="http://schemas.openxmlformats.org/officeDocument/2006/relationships/slide" Target="/ppt/slides/slide4.xml" Id="R030edb7f652d411d" /><Relationship Type="http://schemas.openxmlformats.org/officeDocument/2006/relationships/slide" Target="/ppt/slides/slide5.xml" Id="R9b098544fdf5446d" /><Relationship Type="http://schemas.openxmlformats.org/officeDocument/2006/relationships/slide" Target="/ppt/slides/slide6.xml" Id="R22ca8c3d9ac34caf" /><Relationship Type="http://schemas.openxmlformats.org/officeDocument/2006/relationships/slide" Target="/ppt/slides/slide7.xml" Id="Ra3d0c82cc155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745731dfc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8ea4aed24ebf" /><Relationship Type="http://schemas.openxmlformats.org/officeDocument/2006/relationships/theme" Target="/ppt/slideMasters/theme/theme1.xml" Id="R4766da6912e0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f8ea4aed2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12bd2dec1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36c7b3a6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24fbc75db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31f00423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8fd0bac78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ca5f3053d4a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4cf62dd2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