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af27c23dc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34da966da423f"/>
  </p:sldMasterIdLst>
  <p:sldIdLst>
    <p:sldId xmlns:r="http://schemas.openxmlformats.org/officeDocument/2006/relationships" id="256" r:id="Rbdc4329896ee4c55"/>
    <p:sldId xmlns:r="http://schemas.openxmlformats.org/officeDocument/2006/relationships" id="257" r:id="Ra8ab69ff2af14e23"/>
    <p:sldId xmlns:r="http://schemas.openxmlformats.org/officeDocument/2006/relationships" id="258" r:id="R54964013652c45fe"/>
    <p:sldId xmlns:r="http://schemas.openxmlformats.org/officeDocument/2006/relationships" id="259" r:id="R6f996f0fd3a446e7"/>
    <p:sldId xmlns:r="http://schemas.openxmlformats.org/officeDocument/2006/relationships" id="260" r:id="R96b34568f0924408"/>
    <p:sldId xmlns:r="http://schemas.openxmlformats.org/officeDocument/2006/relationships" id="261" r:id="Raca91b75c4c1406c"/>
    <p:sldId xmlns:r="http://schemas.openxmlformats.org/officeDocument/2006/relationships" id="262" r:id="R5d78742a728d4b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34da966da423f" /><Relationship Type="http://schemas.openxmlformats.org/officeDocument/2006/relationships/slide" Target="/ppt/slides/slide1.xml" Id="Rbdc4329896ee4c55" /><Relationship Type="http://schemas.openxmlformats.org/officeDocument/2006/relationships/slide" Target="/ppt/slides/slide2.xml" Id="Ra8ab69ff2af14e23" /><Relationship Type="http://schemas.openxmlformats.org/officeDocument/2006/relationships/slide" Target="/ppt/slides/slide3.xml" Id="R54964013652c45fe" /><Relationship Type="http://schemas.openxmlformats.org/officeDocument/2006/relationships/slide" Target="/ppt/slides/slide4.xml" Id="R6f996f0fd3a446e7" /><Relationship Type="http://schemas.openxmlformats.org/officeDocument/2006/relationships/slide" Target="/ppt/slides/slide5.xml" Id="R96b34568f0924408" /><Relationship Type="http://schemas.openxmlformats.org/officeDocument/2006/relationships/slide" Target="/ppt/slides/slide6.xml" Id="Raca91b75c4c1406c" /><Relationship Type="http://schemas.openxmlformats.org/officeDocument/2006/relationships/slide" Target="/ppt/slides/slide7.xml" Id="R5d78742a728d4b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61555802f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d3c7ffae4650" /><Relationship Type="http://schemas.openxmlformats.org/officeDocument/2006/relationships/theme" Target="/ppt/slideMasters/theme/theme1.xml" Id="R4ceeac63628d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dd3c7ffae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0f15ce8c7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e84e6ac1f4d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8828d863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057ff183c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2d540555d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6de6e555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605f4c77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ULVANG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3 290 759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ULVANG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Ulvang, Brøsetvegen 180B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