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54cb09541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72eb2468c4847"/>
  </p:sldMasterIdLst>
  <p:sldIdLst>
    <p:sldId xmlns:r="http://schemas.openxmlformats.org/officeDocument/2006/relationships" id="256" r:id="Red6326e25249404f"/>
    <p:sldId xmlns:r="http://schemas.openxmlformats.org/officeDocument/2006/relationships" id="257" r:id="R673204cbb5874a97"/>
    <p:sldId xmlns:r="http://schemas.openxmlformats.org/officeDocument/2006/relationships" id="258" r:id="R113d2231674a41da"/>
    <p:sldId xmlns:r="http://schemas.openxmlformats.org/officeDocument/2006/relationships" id="259" r:id="Rbbd37ab47f8d45fd"/>
    <p:sldId xmlns:r="http://schemas.openxmlformats.org/officeDocument/2006/relationships" id="260" r:id="R834f2bb9e1544f76"/>
    <p:sldId xmlns:r="http://schemas.openxmlformats.org/officeDocument/2006/relationships" id="261" r:id="R7d4bd6cc8d94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72eb2468c4847" /><Relationship Type="http://schemas.openxmlformats.org/officeDocument/2006/relationships/slide" Target="/ppt/slides/slide1.xml" Id="Red6326e25249404f" /><Relationship Type="http://schemas.openxmlformats.org/officeDocument/2006/relationships/slide" Target="/ppt/slides/slide2.xml" Id="R673204cbb5874a97" /><Relationship Type="http://schemas.openxmlformats.org/officeDocument/2006/relationships/slide" Target="/ppt/slides/slide3.xml" Id="R113d2231674a41da" /><Relationship Type="http://schemas.openxmlformats.org/officeDocument/2006/relationships/slide" Target="/ppt/slides/slide4.xml" Id="Rbbd37ab47f8d45fd" /><Relationship Type="http://schemas.openxmlformats.org/officeDocument/2006/relationships/slide" Target="/ppt/slides/slide5.xml" Id="R834f2bb9e1544f76" /><Relationship Type="http://schemas.openxmlformats.org/officeDocument/2006/relationships/slide" Target="/ppt/slides/slide6.xml" Id="R7d4bd6cc8d94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8970e0f66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18bdc7f14313" /><Relationship Type="http://schemas.openxmlformats.org/officeDocument/2006/relationships/theme" Target="/ppt/slideMasters/theme/theme1.xml" Id="Re1cd712d475a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b18bdc7f1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7ff52dfe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7922cb0f7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efa5e379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41bbfbb9d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71c206459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afa6f6b5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