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62f360cddd42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f2c0cb12d64a10"/>
  </p:sldMasterIdLst>
  <p:sldIdLst>
    <p:sldId xmlns:r="http://schemas.openxmlformats.org/officeDocument/2006/relationships" id="256" r:id="Rf90182c16cf74344"/>
    <p:sldId xmlns:r="http://schemas.openxmlformats.org/officeDocument/2006/relationships" id="257" r:id="Ra1cef114a54f45b7"/>
    <p:sldId xmlns:r="http://schemas.openxmlformats.org/officeDocument/2006/relationships" id="258" r:id="Rc29f96e1e3ec467c"/>
    <p:sldId xmlns:r="http://schemas.openxmlformats.org/officeDocument/2006/relationships" id="259" r:id="R21066cb9efc64946"/>
    <p:sldId xmlns:r="http://schemas.openxmlformats.org/officeDocument/2006/relationships" id="260" r:id="R7171adf4661f4102"/>
    <p:sldId xmlns:r="http://schemas.openxmlformats.org/officeDocument/2006/relationships" id="261" r:id="R82e537efcafe44d6"/>
    <p:sldId xmlns:r="http://schemas.openxmlformats.org/officeDocument/2006/relationships" id="262" r:id="Rf483981cf1354d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2c0cb12d64a10" /><Relationship Type="http://schemas.openxmlformats.org/officeDocument/2006/relationships/slide" Target="/ppt/slides/slide1.xml" Id="Rf90182c16cf74344" /><Relationship Type="http://schemas.openxmlformats.org/officeDocument/2006/relationships/slide" Target="/ppt/slides/slide2.xml" Id="Ra1cef114a54f45b7" /><Relationship Type="http://schemas.openxmlformats.org/officeDocument/2006/relationships/slide" Target="/ppt/slides/slide3.xml" Id="Rc29f96e1e3ec467c" /><Relationship Type="http://schemas.openxmlformats.org/officeDocument/2006/relationships/slide" Target="/ppt/slides/slide4.xml" Id="R21066cb9efc64946" /><Relationship Type="http://schemas.openxmlformats.org/officeDocument/2006/relationships/slide" Target="/ppt/slides/slide5.xml" Id="R7171adf4661f4102" /><Relationship Type="http://schemas.openxmlformats.org/officeDocument/2006/relationships/slide" Target="/ppt/slides/slide6.xml" Id="R82e537efcafe44d6" /><Relationship Type="http://schemas.openxmlformats.org/officeDocument/2006/relationships/slide" Target="/ppt/slides/slide7.xml" Id="Rf483981cf1354d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80826450d4d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765bb00bd4c05" /><Relationship Type="http://schemas.openxmlformats.org/officeDocument/2006/relationships/theme" Target="/ppt/slideMasters/theme/theme1.xml" Id="Rbc7cdd06d4924a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9765bb00bd4c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39ba6c38d4e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150e9ccee45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4b611f58f4d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c3ed4193941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703c62e574c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154e9192f4e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26144632a46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638 680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1 145 782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ØRJAN FUGLESTAD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Skårlandsveien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925 255 106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