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e4c63bee7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335007b2c4763"/>
  </p:sldMasterIdLst>
  <p:sldIdLst>
    <p:sldId xmlns:r="http://schemas.openxmlformats.org/officeDocument/2006/relationships" id="256" r:id="R9a9bb46f640e4b01"/>
    <p:sldId xmlns:r="http://schemas.openxmlformats.org/officeDocument/2006/relationships" id="257" r:id="R4d8cd3764bc54094"/>
    <p:sldId xmlns:r="http://schemas.openxmlformats.org/officeDocument/2006/relationships" id="258" r:id="R1870485654f6445a"/>
    <p:sldId xmlns:r="http://schemas.openxmlformats.org/officeDocument/2006/relationships" id="259" r:id="R211153b8820c45d2"/>
    <p:sldId xmlns:r="http://schemas.openxmlformats.org/officeDocument/2006/relationships" id="260" r:id="R28cb9b79d78d4a4f"/>
    <p:sldId xmlns:r="http://schemas.openxmlformats.org/officeDocument/2006/relationships" id="261" r:id="R1fffc0cdfdfb46ac"/>
    <p:sldId xmlns:r="http://schemas.openxmlformats.org/officeDocument/2006/relationships" id="262" r:id="R4ba76aeca28e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335007b2c4763" /><Relationship Type="http://schemas.openxmlformats.org/officeDocument/2006/relationships/slide" Target="/ppt/slides/slide1.xml" Id="R9a9bb46f640e4b01" /><Relationship Type="http://schemas.openxmlformats.org/officeDocument/2006/relationships/slide" Target="/ppt/slides/slide2.xml" Id="R4d8cd3764bc54094" /><Relationship Type="http://schemas.openxmlformats.org/officeDocument/2006/relationships/slide" Target="/ppt/slides/slide3.xml" Id="R1870485654f6445a" /><Relationship Type="http://schemas.openxmlformats.org/officeDocument/2006/relationships/slide" Target="/ppt/slides/slide4.xml" Id="R211153b8820c45d2" /><Relationship Type="http://schemas.openxmlformats.org/officeDocument/2006/relationships/slide" Target="/ppt/slides/slide5.xml" Id="R28cb9b79d78d4a4f" /><Relationship Type="http://schemas.openxmlformats.org/officeDocument/2006/relationships/slide" Target="/ppt/slides/slide6.xml" Id="R1fffc0cdfdfb46ac" /><Relationship Type="http://schemas.openxmlformats.org/officeDocument/2006/relationships/slide" Target="/ppt/slides/slide7.xml" Id="R4ba76aeca28e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99704ee14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e87c01ad400b" /><Relationship Type="http://schemas.openxmlformats.org/officeDocument/2006/relationships/theme" Target="/ppt/slideMasters/theme/theme1.xml" Id="R4c3320a06c63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be87c01ad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b474e2bc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822b0b70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1de51b72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40218df9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ea085d9f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bd7bfddbf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f470a688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