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c768f83d8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3daa28ee346b0"/>
  </p:sldMasterIdLst>
  <p:sldIdLst>
    <p:sldId xmlns:r="http://schemas.openxmlformats.org/officeDocument/2006/relationships" id="256" r:id="R9fe78add2d0c4667"/>
    <p:sldId xmlns:r="http://schemas.openxmlformats.org/officeDocument/2006/relationships" id="257" r:id="Rdf9e1469832348a6"/>
    <p:sldId xmlns:r="http://schemas.openxmlformats.org/officeDocument/2006/relationships" id="258" r:id="Re4ca8924b9ac4531"/>
    <p:sldId xmlns:r="http://schemas.openxmlformats.org/officeDocument/2006/relationships" id="259" r:id="R052892b025cc43bc"/>
    <p:sldId xmlns:r="http://schemas.openxmlformats.org/officeDocument/2006/relationships" id="260" r:id="R94e8aa092d5740a0"/>
    <p:sldId xmlns:r="http://schemas.openxmlformats.org/officeDocument/2006/relationships" id="261" r:id="R32be0a7d7f9f4709"/>
    <p:sldId xmlns:r="http://schemas.openxmlformats.org/officeDocument/2006/relationships" id="262" r:id="R1529d4973965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3daa28ee346b0" /><Relationship Type="http://schemas.openxmlformats.org/officeDocument/2006/relationships/slide" Target="/ppt/slides/slide1.xml" Id="R9fe78add2d0c4667" /><Relationship Type="http://schemas.openxmlformats.org/officeDocument/2006/relationships/slide" Target="/ppt/slides/slide2.xml" Id="Rdf9e1469832348a6" /><Relationship Type="http://schemas.openxmlformats.org/officeDocument/2006/relationships/slide" Target="/ppt/slides/slide3.xml" Id="Re4ca8924b9ac4531" /><Relationship Type="http://schemas.openxmlformats.org/officeDocument/2006/relationships/slide" Target="/ppt/slides/slide4.xml" Id="R052892b025cc43bc" /><Relationship Type="http://schemas.openxmlformats.org/officeDocument/2006/relationships/slide" Target="/ppt/slides/slide5.xml" Id="R94e8aa092d5740a0" /><Relationship Type="http://schemas.openxmlformats.org/officeDocument/2006/relationships/slide" Target="/ppt/slides/slide6.xml" Id="R32be0a7d7f9f4709" /><Relationship Type="http://schemas.openxmlformats.org/officeDocument/2006/relationships/slide" Target="/ppt/slides/slide7.xml" Id="R1529d4973965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a4931ec67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f24e21dce47bf" /><Relationship Type="http://schemas.openxmlformats.org/officeDocument/2006/relationships/theme" Target="/ppt/slideMasters/theme/theme1.xml" Id="R5811548a51f5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f24e21dce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ef4580e1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afcc61e5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3c33994b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38805859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77fdff14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235426243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3bab1bf1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74 140 694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78 181 033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Peder Anker-Rasch, Øvre Smestadvei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BARKO AS</a:t>
            </a:r>
          </a:p>
        </p:txBody>
      </p:sp>
    </p:spTree>
  </p:cSld>
  <p:clrMapOvr>
    <a:masterClrMapping xmlns:a="http://schemas.openxmlformats.org/drawingml/2006/main"/>
  </p:clrMapOvr>
</p:sld>
</file>