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454efd99e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06ece1c0a4f90"/>
  </p:sldMasterIdLst>
  <p:sldIdLst>
    <p:sldId xmlns:r="http://schemas.openxmlformats.org/officeDocument/2006/relationships" id="256" r:id="Rd289096d088a41db"/>
    <p:sldId xmlns:r="http://schemas.openxmlformats.org/officeDocument/2006/relationships" id="257" r:id="Rea3ae5dee0354516"/>
    <p:sldId xmlns:r="http://schemas.openxmlformats.org/officeDocument/2006/relationships" id="258" r:id="Rb470f13008194467"/>
    <p:sldId xmlns:r="http://schemas.openxmlformats.org/officeDocument/2006/relationships" id="259" r:id="Re492d75192cf49b7"/>
    <p:sldId xmlns:r="http://schemas.openxmlformats.org/officeDocument/2006/relationships" id="260" r:id="Rd9f15de612c24f89"/>
    <p:sldId xmlns:r="http://schemas.openxmlformats.org/officeDocument/2006/relationships" id="261" r:id="R9c8eef132b2e415b"/>
    <p:sldId xmlns:r="http://schemas.openxmlformats.org/officeDocument/2006/relationships" id="262" r:id="Ra7806f2e3e07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06ece1c0a4f90" /><Relationship Type="http://schemas.openxmlformats.org/officeDocument/2006/relationships/slide" Target="/ppt/slides/slide1.xml" Id="Rd289096d088a41db" /><Relationship Type="http://schemas.openxmlformats.org/officeDocument/2006/relationships/slide" Target="/ppt/slides/slide2.xml" Id="Rea3ae5dee0354516" /><Relationship Type="http://schemas.openxmlformats.org/officeDocument/2006/relationships/slide" Target="/ppt/slides/slide3.xml" Id="Rb470f13008194467" /><Relationship Type="http://schemas.openxmlformats.org/officeDocument/2006/relationships/slide" Target="/ppt/slides/slide4.xml" Id="Re492d75192cf49b7" /><Relationship Type="http://schemas.openxmlformats.org/officeDocument/2006/relationships/slide" Target="/ppt/slides/slide5.xml" Id="Rd9f15de612c24f89" /><Relationship Type="http://schemas.openxmlformats.org/officeDocument/2006/relationships/slide" Target="/ppt/slides/slide6.xml" Id="R9c8eef132b2e415b" /><Relationship Type="http://schemas.openxmlformats.org/officeDocument/2006/relationships/slide" Target="/ppt/slides/slide7.xml" Id="Ra7806f2e3e07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2812216fd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bb20ef6e42e9" /><Relationship Type="http://schemas.openxmlformats.org/officeDocument/2006/relationships/theme" Target="/ppt/slideMasters/theme/theme1.xml" Id="Rea893e0cdc81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8bb20ef6e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4a6e3ee1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4fe08002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a6d193a29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1072ae14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0c15f39e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787de925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892be6c2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