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91c112d0df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9319d5bf8c444e"/>
  </p:sldMasterIdLst>
  <p:sldIdLst>
    <p:sldId xmlns:r="http://schemas.openxmlformats.org/officeDocument/2006/relationships" id="256" r:id="Rbd7b15831ccd4070"/>
    <p:sldId xmlns:r="http://schemas.openxmlformats.org/officeDocument/2006/relationships" id="257" r:id="Rb2fb487baf60455a"/>
    <p:sldId xmlns:r="http://schemas.openxmlformats.org/officeDocument/2006/relationships" id="258" r:id="R65ce96460c1f4b30"/>
    <p:sldId xmlns:r="http://schemas.openxmlformats.org/officeDocument/2006/relationships" id="259" r:id="Rb28e986c438b4ae7"/>
    <p:sldId xmlns:r="http://schemas.openxmlformats.org/officeDocument/2006/relationships" id="260" r:id="Rb7c9d700eb4d4b58"/>
    <p:sldId xmlns:r="http://schemas.openxmlformats.org/officeDocument/2006/relationships" id="261" r:id="R2841b79c8a68494f"/>
    <p:sldId xmlns:r="http://schemas.openxmlformats.org/officeDocument/2006/relationships" id="262" r:id="R1201bf0a196d4e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9319d5bf8c444e" /><Relationship Type="http://schemas.openxmlformats.org/officeDocument/2006/relationships/slide" Target="/ppt/slides/slide1.xml" Id="Rbd7b15831ccd4070" /><Relationship Type="http://schemas.openxmlformats.org/officeDocument/2006/relationships/slide" Target="/ppt/slides/slide2.xml" Id="Rb2fb487baf60455a" /><Relationship Type="http://schemas.openxmlformats.org/officeDocument/2006/relationships/slide" Target="/ppt/slides/slide3.xml" Id="R65ce96460c1f4b30" /><Relationship Type="http://schemas.openxmlformats.org/officeDocument/2006/relationships/slide" Target="/ppt/slides/slide4.xml" Id="Rb28e986c438b4ae7" /><Relationship Type="http://schemas.openxmlformats.org/officeDocument/2006/relationships/slide" Target="/ppt/slides/slide5.xml" Id="Rb7c9d700eb4d4b58" /><Relationship Type="http://schemas.openxmlformats.org/officeDocument/2006/relationships/slide" Target="/ppt/slides/slide6.xml" Id="R2841b79c8a68494f" /><Relationship Type="http://schemas.openxmlformats.org/officeDocument/2006/relationships/slide" Target="/ppt/slides/slide7.xml" Id="R1201bf0a196d4e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a568bffdbb45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053ddd3c48ed" /><Relationship Type="http://schemas.openxmlformats.org/officeDocument/2006/relationships/theme" Target="/ppt/slideMasters/theme/theme1.xml" Id="R40c19dcba76f40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9053ddd3c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2467882f8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2a3df09ca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e7d73d0147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67ee32c51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033f36bb04f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59e39572544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7a83b6e9b4d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NIKOLAI HEGRE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Hegre Grenness, Ringshusveien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