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598b72708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5f9837d964672"/>
  </p:sldMasterIdLst>
  <p:sldIdLst>
    <p:sldId xmlns:r="http://schemas.openxmlformats.org/officeDocument/2006/relationships" id="256" r:id="Rc7b10b36b6f14fec"/>
    <p:sldId xmlns:r="http://schemas.openxmlformats.org/officeDocument/2006/relationships" id="257" r:id="R8741829ad1bf43b2"/>
    <p:sldId xmlns:r="http://schemas.openxmlformats.org/officeDocument/2006/relationships" id="258" r:id="Rb87b3485da834605"/>
    <p:sldId xmlns:r="http://schemas.openxmlformats.org/officeDocument/2006/relationships" id="259" r:id="R32ed8f24fae94020"/>
    <p:sldId xmlns:r="http://schemas.openxmlformats.org/officeDocument/2006/relationships" id="260" r:id="Rea4dbeb175514e5f"/>
    <p:sldId xmlns:r="http://schemas.openxmlformats.org/officeDocument/2006/relationships" id="261" r:id="Ra5569669fc6c42a6"/>
    <p:sldId xmlns:r="http://schemas.openxmlformats.org/officeDocument/2006/relationships" id="262" r:id="Rf00fa3902fff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5f9837d964672" /><Relationship Type="http://schemas.openxmlformats.org/officeDocument/2006/relationships/slide" Target="/ppt/slides/slide1.xml" Id="Rc7b10b36b6f14fec" /><Relationship Type="http://schemas.openxmlformats.org/officeDocument/2006/relationships/slide" Target="/ppt/slides/slide2.xml" Id="R8741829ad1bf43b2" /><Relationship Type="http://schemas.openxmlformats.org/officeDocument/2006/relationships/slide" Target="/ppt/slides/slide3.xml" Id="Rb87b3485da834605" /><Relationship Type="http://schemas.openxmlformats.org/officeDocument/2006/relationships/slide" Target="/ppt/slides/slide4.xml" Id="R32ed8f24fae94020" /><Relationship Type="http://schemas.openxmlformats.org/officeDocument/2006/relationships/slide" Target="/ppt/slides/slide5.xml" Id="Rea4dbeb175514e5f" /><Relationship Type="http://schemas.openxmlformats.org/officeDocument/2006/relationships/slide" Target="/ppt/slides/slide6.xml" Id="Ra5569669fc6c42a6" /><Relationship Type="http://schemas.openxmlformats.org/officeDocument/2006/relationships/slide" Target="/ppt/slides/slide7.xml" Id="Rf00fa3902fff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1424c4a7f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dc48503b42df" /><Relationship Type="http://schemas.openxmlformats.org/officeDocument/2006/relationships/theme" Target="/ppt/slideMasters/theme/theme1.xml" Id="R55dbc16b723c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5dc48503b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0d720b91b4b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2f45f2128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c5333f1b9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885f8eb3d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9a16a218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352cfe449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9fca3ed6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