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f720af32a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6cc6a1dbe4d6e"/>
  </p:sldMasterIdLst>
  <p:sldIdLst>
    <p:sldId xmlns:r="http://schemas.openxmlformats.org/officeDocument/2006/relationships" id="256" r:id="Rfedf096a354d456d"/>
    <p:sldId xmlns:r="http://schemas.openxmlformats.org/officeDocument/2006/relationships" id="257" r:id="R3f3df901858443a7"/>
    <p:sldId xmlns:r="http://schemas.openxmlformats.org/officeDocument/2006/relationships" id="258" r:id="Rdbd82644d95a4845"/>
    <p:sldId xmlns:r="http://schemas.openxmlformats.org/officeDocument/2006/relationships" id="259" r:id="R6a6c29434c5748b2"/>
    <p:sldId xmlns:r="http://schemas.openxmlformats.org/officeDocument/2006/relationships" id="260" r:id="R7f0fb65e414b4fde"/>
    <p:sldId xmlns:r="http://schemas.openxmlformats.org/officeDocument/2006/relationships" id="261" r:id="R3e2c2abd25ff4f92"/>
    <p:sldId xmlns:r="http://schemas.openxmlformats.org/officeDocument/2006/relationships" id="262" r:id="Rac940c1b64f1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6cc6a1dbe4d6e" /><Relationship Type="http://schemas.openxmlformats.org/officeDocument/2006/relationships/slide" Target="/ppt/slides/slide1.xml" Id="Rfedf096a354d456d" /><Relationship Type="http://schemas.openxmlformats.org/officeDocument/2006/relationships/slide" Target="/ppt/slides/slide2.xml" Id="R3f3df901858443a7" /><Relationship Type="http://schemas.openxmlformats.org/officeDocument/2006/relationships/slide" Target="/ppt/slides/slide3.xml" Id="Rdbd82644d95a4845" /><Relationship Type="http://schemas.openxmlformats.org/officeDocument/2006/relationships/slide" Target="/ppt/slides/slide4.xml" Id="R6a6c29434c5748b2" /><Relationship Type="http://schemas.openxmlformats.org/officeDocument/2006/relationships/slide" Target="/ppt/slides/slide5.xml" Id="R7f0fb65e414b4fde" /><Relationship Type="http://schemas.openxmlformats.org/officeDocument/2006/relationships/slide" Target="/ppt/slides/slide6.xml" Id="R3e2c2abd25ff4f92" /><Relationship Type="http://schemas.openxmlformats.org/officeDocument/2006/relationships/slide" Target="/ppt/slides/slide7.xml" Id="Rac940c1b64f1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bafcce0d8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1a7459e94029" /><Relationship Type="http://schemas.openxmlformats.org/officeDocument/2006/relationships/theme" Target="/ppt/slideMasters/theme/theme1.xml" Id="R251d3aa34bba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31a7459e9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dcb14b689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45e07ad4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3af97658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ba82dc88f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76d64919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cf80a1f39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4755ffe7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