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0e1daa2acd44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6369d100ac4cd1"/>
  </p:sldMasterIdLst>
  <p:sldIdLst>
    <p:sldId xmlns:r="http://schemas.openxmlformats.org/officeDocument/2006/relationships" id="256" r:id="R6e3658b06cdd4fb7"/>
    <p:sldId xmlns:r="http://schemas.openxmlformats.org/officeDocument/2006/relationships" id="257" r:id="Red4fc85ca90b4ce7"/>
    <p:sldId xmlns:r="http://schemas.openxmlformats.org/officeDocument/2006/relationships" id="258" r:id="R3a3865672c474ebf"/>
    <p:sldId xmlns:r="http://schemas.openxmlformats.org/officeDocument/2006/relationships" id="259" r:id="R0289dbba7cb24757"/>
    <p:sldId xmlns:r="http://schemas.openxmlformats.org/officeDocument/2006/relationships" id="260" r:id="R3b6aeda1318e41d7"/>
    <p:sldId xmlns:r="http://schemas.openxmlformats.org/officeDocument/2006/relationships" id="261" r:id="R2c533aa9025a46f7"/>
    <p:sldId xmlns:r="http://schemas.openxmlformats.org/officeDocument/2006/relationships" id="262" r:id="R455188bf1ddf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369d100ac4cd1" /><Relationship Type="http://schemas.openxmlformats.org/officeDocument/2006/relationships/slide" Target="/ppt/slides/slide1.xml" Id="R6e3658b06cdd4fb7" /><Relationship Type="http://schemas.openxmlformats.org/officeDocument/2006/relationships/slide" Target="/ppt/slides/slide2.xml" Id="Red4fc85ca90b4ce7" /><Relationship Type="http://schemas.openxmlformats.org/officeDocument/2006/relationships/slide" Target="/ppt/slides/slide3.xml" Id="R3a3865672c474ebf" /><Relationship Type="http://schemas.openxmlformats.org/officeDocument/2006/relationships/slide" Target="/ppt/slides/slide4.xml" Id="R0289dbba7cb24757" /><Relationship Type="http://schemas.openxmlformats.org/officeDocument/2006/relationships/slide" Target="/ppt/slides/slide5.xml" Id="R3b6aeda1318e41d7" /><Relationship Type="http://schemas.openxmlformats.org/officeDocument/2006/relationships/slide" Target="/ppt/slides/slide6.xml" Id="R2c533aa9025a46f7" /><Relationship Type="http://schemas.openxmlformats.org/officeDocument/2006/relationships/slide" Target="/ppt/slides/slide7.xml" Id="R455188bf1ddf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61bad649d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1f34c3edf4447" /><Relationship Type="http://schemas.openxmlformats.org/officeDocument/2006/relationships/theme" Target="/ppt/slideMasters/theme/theme1.xml" Id="R8278382e2f1849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11f34c3edf44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e63f22f9644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ff25310f442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7ca362d0a49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db5aba833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fa2d3804145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c28a9b68045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15b58acff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OKHA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OKHA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−3 146 804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8 546 856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74 868 974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149 099 844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HALBJØRHUS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2567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925 348 783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