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05d62b6e4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b178b8d5f46be"/>
  </p:sldMasterIdLst>
  <p:sldIdLst>
    <p:sldId xmlns:r="http://schemas.openxmlformats.org/officeDocument/2006/relationships" id="256" r:id="R34d6402c75c245cc"/>
    <p:sldId xmlns:r="http://schemas.openxmlformats.org/officeDocument/2006/relationships" id="257" r:id="Rd0b5986c42c74bfb"/>
    <p:sldId xmlns:r="http://schemas.openxmlformats.org/officeDocument/2006/relationships" id="258" r:id="R33fa52daabd14c3f"/>
    <p:sldId xmlns:r="http://schemas.openxmlformats.org/officeDocument/2006/relationships" id="259" r:id="Rd704293989894215"/>
    <p:sldId xmlns:r="http://schemas.openxmlformats.org/officeDocument/2006/relationships" id="260" r:id="Rad191e454c874b0e"/>
    <p:sldId xmlns:r="http://schemas.openxmlformats.org/officeDocument/2006/relationships" id="261" r:id="R480f12d174cf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b178b8d5f46be" /><Relationship Type="http://schemas.openxmlformats.org/officeDocument/2006/relationships/slide" Target="/ppt/slides/slide1.xml" Id="R34d6402c75c245cc" /><Relationship Type="http://schemas.openxmlformats.org/officeDocument/2006/relationships/slide" Target="/ppt/slides/slide2.xml" Id="Rd0b5986c42c74bfb" /><Relationship Type="http://schemas.openxmlformats.org/officeDocument/2006/relationships/slide" Target="/ppt/slides/slide3.xml" Id="R33fa52daabd14c3f" /><Relationship Type="http://schemas.openxmlformats.org/officeDocument/2006/relationships/slide" Target="/ppt/slides/slide4.xml" Id="Rd704293989894215" /><Relationship Type="http://schemas.openxmlformats.org/officeDocument/2006/relationships/slide" Target="/ppt/slides/slide5.xml" Id="Rad191e454c874b0e" /><Relationship Type="http://schemas.openxmlformats.org/officeDocument/2006/relationships/slide" Target="/ppt/slides/slide6.xml" Id="R480f12d174cf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f22b0a97c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02caf5404761" /><Relationship Type="http://schemas.openxmlformats.org/officeDocument/2006/relationships/theme" Target="/ppt/slideMasters/theme/theme1.xml" Id="R8facf3b488e6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5802caf54047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6ddf67ef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2229828b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4b8670742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293b6f076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d249cbda4a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d842dacf49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