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b85694ac4841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b4d4bed9104e50"/>
  </p:sldMasterIdLst>
  <p:sldIdLst>
    <p:sldId xmlns:r="http://schemas.openxmlformats.org/officeDocument/2006/relationships" id="256" r:id="R68905bc951d44ef6"/>
    <p:sldId xmlns:r="http://schemas.openxmlformats.org/officeDocument/2006/relationships" id="257" r:id="Rf928c8e8eed04292"/>
    <p:sldId xmlns:r="http://schemas.openxmlformats.org/officeDocument/2006/relationships" id="258" r:id="Rdc4dd0d96adb4888"/>
    <p:sldId xmlns:r="http://schemas.openxmlformats.org/officeDocument/2006/relationships" id="259" r:id="R4c88372b6f5f4698"/>
    <p:sldId xmlns:r="http://schemas.openxmlformats.org/officeDocument/2006/relationships" id="260" r:id="Racde8c3e33d244b5"/>
    <p:sldId xmlns:r="http://schemas.openxmlformats.org/officeDocument/2006/relationships" id="261" r:id="R5a6addc1f48d406d"/>
    <p:sldId xmlns:r="http://schemas.openxmlformats.org/officeDocument/2006/relationships" id="262" r:id="R87316d0e781d4a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b4d4bed9104e50" /><Relationship Type="http://schemas.openxmlformats.org/officeDocument/2006/relationships/slide" Target="/ppt/slides/slide1.xml" Id="R68905bc951d44ef6" /><Relationship Type="http://schemas.openxmlformats.org/officeDocument/2006/relationships/slide" Target="/ppt/slides/slide2.xml" Id="Rf928c8e8eed04292" /><Relationship Type="http://schemas.openxmlformats.org/officeDocument/2006/relationships/slide" Target="/ppt/slides/slide3.xml" Id="Rdc4dd0d96adb4888" /><Relationship Type="http://schemas.openxmlformats.org/officeDocument/2006/relationships/slide" Target="/ppt/slides/slide4.xml" Id="R4c88372b6f5f4698" /><Relationship Type="http://schemas.openxmlformats.org/officeDocument/2006/relationships/slide" Target="/ppt/slides/slide5.xml" Id="Racde8c3e33d244b5" /><Relationship Type="http://schemas.openxmlformats.org/officeDocument/2006/relationships/slide" Target="/ppt/slides/slide6.xml" Id="R5a6addc1f48d406d" /><Relationship Type="http://schemas.openxmlformats.org/officeDocument/2006/relationships/slide" Target="/ppt/slides/slide7.xml" Id="R87316d0e781d4a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8c5309d48948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32c71ed4b412e" /><Relationship Type="http://schemas.openxmlformats.org/officeDocument/2006/relationships/theme" Target="/ppt/slideMasters/theme/theme1.xml" Id="Rf6e788ddbd0045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132c71ed4b41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36c9752c64b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84409951b46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3edc7f67f4c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01f3e5b2d4e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acd9f90e14f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3f14a3a304f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01ccf203c40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5 100 432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BORUD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GREY HOLDINGS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 EXPANDER VENTURES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