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4aaa526060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d56ce690ae44b7"/>
  </p:sldMasterIdLst>
  <p:sldIdLst>
    <p:sldId xmlns:r="http://schemas.openxmlformats.org/officeDocument/2006/relationships" id="256" r:id="Rbd954dbd28c946f3"/>
    <p:sldId xmlns:r="http://schemas.openxmlformats.org/officeDocument/2006/relationships" id="257" r:id="Rf1539c8dbdfb43ec"/>
    <p:sldId xmlns:r="http://schemas.openxmlformats.org/officeDocument/2006/relationships" id="258" r:id="Rc3d0fdc359004b23"/>
    <p:sldId xmlns:r="http://schemas.openxmlformats.org/officeDocument/2006/relationships" id="259" r:id="R93c769490f624170"/>
    <p:sldId xmlns:r="http://schemas.openxmlformats.org/officeDocument/2006/relationships" id="260" r:id="R6a0776a542af4d5f"/>
    <p:sldId xmlns:r="http://schemas.openxmlformats.org/officeDocument/2006/relationships" id="261" r:id="R41a1acb16a644b7f"/>
    <p:sldId xmlns:r="http://schemas.openxmlformats.org/officeDocument/2006/relationships" id="262" r:id="R36bf63c0f4a44f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56ce690ae44b7" /><Relationship Type="http://schemas.openxmlformats.org/officeDocument/2006/relationships/slide" Target="/ppt/slides/slide1.xml" Id="Rbd954dbd28c946f3" /><Relationship Type="http://schemas.openxmlformats.org/officeDocument/2006/relationships/slide" Target="/ppt/slides/slide2.xml" Id="Rf1539c8dbdfb43ec" /><Relationship Type="http://schemas.openxmlformats.org/officeDocument/2006/relationships/slide" Target="/ppt/slides/slide3.xml" Id="Rc3d0fdc359004b23" /><Relationship Type="http://schemas.openxmlformats.org/officeDocument/2006/relationships/slide" Target="/ppt/slides/slide4.xml" Id="R93c769490f624170" /><Relationship Type="http://schemas.openxmlformats.org/officeDocument/2006/relationships/slide" Target="/ppt/slides/slide5.xml" Id="R6a0776a542af4d5f" /><Relationship Type="http://schemas.openxmlformats.org/officeDocument/2006/relationships/slide" Target="/ppt/slides/slide6.xml" Id="R41a1acb16a644b7f" /><Relationship Type="http://schemas.openxmlformats.org/officeDocument/2006/relationships/slide" Target="/ppt/slides/slide7.xml" Id="R36bf63c0f4a44f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f4e7b922d4d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8dfcbd57d419a" /><Relationship Type="http://schemas.openxmlformats.org/officeDocument/2006/relationships/theme" Target="/ppt/slideMasters/theme/theme1.xml" Id="R4fdc8af2bd9641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88dfcbd57d41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bf26b9dc24a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b63932de54f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a0296fcfb40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ab418257e40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dc322da9a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38b2d247842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67cd507374c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GUSFRE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GUSFRE HOLDING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541 206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591 873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GUSFRE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GUSFRE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Bunesveien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925 405 884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