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aa4f731fc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e206aeb3b4361"/>
  </p:sldMasterIdLst>
  <p:sldIdLst>
    <p:sldId xmlns:r="http://schemas.openxmlformats.org/officeDocument/2006/relationships" id="256" r:id="R9d63822f20c04042"/>
    <p:sldId xmlns:r="http://schemas.openxmlformats.org/officeDocument/2006/relationships" id="257" r:id="R18c889c045dc4552"/>
    <p:sldId xmlns:r="http://schemas.openxmlformats.org/officeDocument/2006/relationships" id="258" r:id="R4f0712bc47fc4f11"/>
    <p:sldId xmlns:r="http://schemas.openxmlformats.org/officeDocument/2006/relationships" id="259" r:id="R2346a4dad88d45c3"/>
    <p:sldId xmlns:r="http://schemas.openxmlformats.org/officeDocument/2006/relationships" id="260" r:id="R17f89e4d4d824432"/>
    <p:sldId xmlns:r="http://schemas.openxmlformats.org/officeDocument/2006/relationships" id="261" r:id="Re403c7bf8d65445f"/>
    <p:sldId xmlns:r="http://schemas.openxmlformats.org/officeDocument/2006/relationships" id="262" r:id="R71690007c0d1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e206aeb3b4361" /><Relationship Type="http://schemas.openxmlformats.org/officeDocument/2006/relationships/slide" Target="/ppt/slides/slide1.xml" Id="R9d63822f20c04042" /><Relationship Type="http://schemas.openxmlformats.org/officeDocument/2006/relationships/slide" Target="/ppt/slides/slide2.xml" Id="R18c889c045dc4552" /><Relationship Type="http://schemas.openxmlformats.org/officeDocument/2006/relationships/slide" Target="/ppt/slides/slide3.xml" Id="R4f0712bc47fc4f11" /><Relationship Type="http://schemas.openxmlformats.org/officeDocument/2006/relationships/slide" Target="/ppt/slides/slide4.xml" Id="R2346a4dad88d45c3" /><Relationship Type="http://schemas.openxmlformats.org/officeDocument/2006/relationships/slide" Target="/ppt/slides/slide5.xml" Id="R17f89e4d4d824432" /><Relationship Type="http://schemas.openxmlformats.org/officeDocument/2006/relationships/slide" Target="/ppt/slides/slide6.xml" Id="Re403c7bf8d65445f" /><Relationship Type="http://schemas.openxmlformats.org/officeDocument/2006/relationships/slide" Target="/ppt/slides/slide7.xml" Id="R71690007c0d1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61bff80d9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f2b82fe124af3" /><Relationship Type="http://schemas.openxmlformats.org/officeDocument/2006/relationships/theme" Target="/ppt/slideMasters/theme/theme1.xml" Id="Rfb7727fc1ba3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f2b82fe12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1a95b969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6c5034d75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67f460e7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0ebae1f1a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c4d23b6f7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9c9c808945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0924f11e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25 251 569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301 266 226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311 904 988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925 417 440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