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ed1d84ba4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640b688ec4fd5"/>
  </p:sldMasterIdLst>
  <p:sldIdLst>
    <p:sldId xmlns:r="http://schemas.openxmlformats.org/officeDocument/2006/relationships" id="256" r:id="Reb5b9011491b4775"/>
    <p:sldId xmlns:r="http://schemas.openxmlformats.org/officeDocument/2006/relationships" id="257" r:id="Re761eaf298bd49d7"/>
    <p:sldId xmlns:r="http://schemas.openxmlformats.org/officeDocument/2006/relationships" id="258" r:id="R9b7719a60b9a47d1"/>
    <p:sldId xmlns:r="http://schemas.openxmlformats.org/officeDocument/2006/relationships" id="259" r:id="R3854bee213864041"/>
    <p:sldId xmlns:r="http://schemas.openxmlformats.org/officeDocument/2006/relationships" id="260" r:id="R28c767adafe84600"/>
    <p:sldId xmlns:r="http://schemas.openxmlformats.org/officeDocument/2006/relationships" id="261" r:id="Ra4255533e7c54437"/>
    <p:sldId xmlns:r="http://schemas.openxmlformats.org/officeDocument/2006/relationships" id="262" r:id="Rad3ff1de1154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640b688ec4fd5" /><Relationship Type="http://schemas.openxmlformats.org/officeDocument/2006/relationships/slide" Target="/ppt/slides/slide1.xml" Id="Reb5b9011491b4775" /><Relationship Type="http://schemas.openxmlformats.org/officeDocument/2006/relationships/slide" Target="/ppt/slides/slide2.xml" Id="Re761eaf298bd49d7" /><Relationship Type="http://schemas.openxmlformats.org/officeDocument/2006/relationships/slide" Target="/ppt/slides/slide3.xml" Id="R9b7719a60b9a47d1" /><Relationship Type="http://schemas.openxmlformats.org/officeDocument/2006/relationships/slide" Target="/ppt/slides/slide4.xml" Id="R3854bee213864041" /><Relationship Type="http://schemas.openxmlformats.org/officeDocument/2006/relationships/slide" Target="/ppt/slides/slide5.xml" Id="R28c767adafe84600" /><Relationship Type="http://schemas.openxmlformats.org/officeDocument/2006/relationships/slide" Target="/ppt/slides/slide6.xml" Id="Ra4255533e7c54437" /><Relationship Type="http://schemas.openxmlformats.org/officeDocument/2006/relationships/slide" Target="/ppt/slides/slide7.xml" Id="Rad3ff1de1154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e2db8f25f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837b1ea8d473a" /><Relationship Type="http://schemas.openxmlformats.org/officeDocument/2006/relationships/theme" Target="/ppt/slideMasters/theme/theme1.xml" Id="R55a3621cc88d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837b1ea8d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107b75ccd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59ae13626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8f880e34c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8922325a7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ba6427be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138752d0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a482b26d0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