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9ae4d032f042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8be1b291bf4486"/>
  </p:sldMasterIdLst>
  <p:sldIdLst>
    <p:sldId xmlns:r="http://schemas.openxmlformats.org/officeDocument/2006/relationships" id="256" r:id="Re19b8e148ce240fb"/>
    <p:sldId xmlns:r="http://schemas.openxmlformats.org/officeDocument/2006/relationships" id="257" r:id="R2e40036736a44204"/>
    <p:sldId xmlns:r="http://schemas.openxmlformats.org/officeDocument/2006/relationships" id="258" r:id="Rf88ef5a26c324304"/>
    <p:sldId xmlns:r="http://schemas.openxmlformats.org/officeDocument/2006/relationships" id="259" r:id="R673cf54f200c46e7"/>
    <p:sldId xmlns:r="http://schemas.openxmlformats.org/officeDocument/2006/relationships" id="260" r:id="Rd956a2d352db4567"/>
    <p:sldId xmlns:r="http://schemas.openxmlformats.org/officeDocument/2006/relationships" id="261" r:id="R06e2bd5d1b4d4864"/>
    <p:sldId xmlns:r="http://schemas.openxmlformats.org/officeDocument/2006/relationships" id="262" r:id="Rc9d3e667056043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be1b291bf4486" /><Relationship Type="http://schemas.openxmlformats.org/officeDocument/2006/relationships/slide" Target="/ppt/slides/slide1.xml" Id="Re19b8e148ce240fb" /><Relationship Type="http://schemas.openxmlformats.org/officeDocument/2006/relationships/slide" Target="/ppt/slides/slide2.xml" Id="R2e40036736a44204" /><Relationship Type="http://schemas.openxmlformats.org/officeDocument/2006/relationships/slide" Target="/ppt/slides/slide3.xml" Id="Rf88ef5a26c324304" /><Relationship Type="http://schemas.openxmlformats.org/officeDocument/2006/relationships/slide" Target="/ppt/slides/slide4.xml" Id="R673cf54f200c46e7" /><Relationship Type="http://schemas.openxmlformats.org/officeDocument/2006/relationships/slide" Target="/ppt/slides/slide5.xml" Id="Rd956a2d352db4567" /><Relationship Type="http://schemas.openxmlformats.org/officeDocument/2006/relationships/slide" Target="/ppt/slides/slide6.xml" Id="R06e2bd5d1b4d4864" /><Relationship Type="http://schemas.openxmlformats.org/officeDocument/2006/relationships/slide" Target="/ppt/slides/slide7.xml" Id="Rc9d3e667056043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eaf36917041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491fd1af845a8" /><Relationship Type="http://schemas.openxmlformats.org/officeDocument/2006/relationships/theme" Target="/ppt/slideMasters/theme/theme1.xml" Id="Re88404a6142a4d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4491fd1af845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975740b7a43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7e8c350024a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e1b957dab4c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fdfa46ad449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9c1ef969a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8a11c84d34f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dd66de34d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GUSEMA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834 806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1 004 747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BENEDETTI CHRISTIAN J  –  67,3 %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MEHRENFORVENTET HOLDING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SMEHREN AS  –  16,3 %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Bergs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925 475 009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