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f15f24605a40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fdf68f2d944a6a"/>
  </p:sldMasterIdLst>
  <p:sldIdLst>
    <p:sldId xmlns:r="http://schemas.openxmlformats.org/officeDocument/2006/relationships" id="256" r:id="Rc2aed9c347cd4429"/>
    <p:sldId xmlns:r="http://schemas.openxmlformats.org/officeDocument/2006/relationships" id="257" r:id="R28ec441ba6b64850"/>
    <p:sldId xmlns:r="http://schemas.openxmlformats.org/officeDocument/2006/relationships" id="258" r:id="Re2932702d78e4703"/>
    <p:sldId xmlns:r="http://schemas.openxmlformats.org/officeDocument/2006/relationships" id="259" r:id="Ree9266be4c9e4f6c"/>
    <p:sldId xmlns:r="http://schemas.openxmlformats.org/officeDocument/2006/relationships" id="260" r:id="R7ad879c314264088"/>
    <p:sldId xmlns:r="http://schemas.openxmlformats.org/officeDocument/2006/relationships" id="261" r:id="R2795561752ef4f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fdf68f2d944a6a" /><Relationship Type="http://schemas.openxmlformats.org/officeDocument/2006/relationships/slide" Target="/ppt/slides/slide1.xml" Id="Rc2aed9c347cd4429" /><Relationship Type="http://schemas.openxmlformats.org/officeDocument/2006/relationships/slide" Target="/ppt/slides/slide2.xml" Id="R28ec441ba6b64850" /><Relationship Type="http://schemas.openxmlformats.org/officeDocument/2006/relationships/slide" Target="/ppt/slides/slide3.xml" Id="Re2932702d78e4703" /><Relationship Type="http://schemas.openxmlformats.org/officeDocument/2006/relationships/slide" Target="/ppt/slides/slide4.xml" Id="Ree9266be4c9e4f6c" /><Relationship Type="http://schemas.openxmlformats.org/officeDocument/2006/relationships/slide" Target="/ppt/slides/slide5.xml" Id="R7ad879c314264088" /><Relationship Type="http://schemas.openxmlformats.org/officeDocument/2006/relationships/slide" Target="/ppt/slides/slide6.xml" Id="R2795561752ef4f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86c77a181946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e0a7e1b324aa2" /><Relationship Type="http://schemas.openxmlformats.org/officeDocument/2006/relationships/theme" Target="/ppt/slideMasters/theme/theme1.xml" Id="Rd2210fdea33741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ee0a7e1b324a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c26baebfa49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4ebd4f4104d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a7db61dca4b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14c01134648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bdc78e6774c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6cfc8a1a844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AQURATIO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post@aquratio.no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925 509 302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