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1b18f571e947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b5767ff750439d"/>
  </p:sldMasterIdLst>
  <p:sldIdLst>
    <p:sldId xmlns:r="http://schemas.openxmlformats.org/officeDocument/2006/relationships" id="256" r:id="R058b0e13dc4743c3"/>
    <p:sldId xmlns:r="http://schemas.openxmlformats.org/officeDocument/2006/relationships" id="257" r:id="Redae91eefc28481a"/>
    <p:sldId xmlns:r="http://schemas.openxmlformats.org/officeDocument/2006/relationships" id="258" r:id="R6dabd4b6c56b4b6e"/>
    <p:sldId xmlns:r="http://schemas.openxmlformats.org/officeDocument/2006/relationships" id="259" r:id="R38dc611627f24bf0"/>
    <p:sldId xmlns:r="http://schemas.openxmlformats.org/officeDocument/2006/relationships" id="260" r:id="Rcc5b9d493d3449a9"/>
    <p:sldId xmlns:r="http://schemas.openxmlformats.org/officeDocument/2006/relationships" id="261" r:id="R49ecc56982fc408e"/>
    <p:sldId xmlns:r="http://schemas.openxmlformats.org/officeDocument/2006/relationships" id="262" r:id="R023eb7972318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b5767ff750439d" /><Relationship Type="http://schemas.openxmlformats.org/officeDocument/2006/relationships/slide" Target="/ppt/slides/slide1.xml" Id="R058b0e13dc4743c3" /><Relationship Type="http://schemas.openxmlformats.org/officeDocument/2006/relationships/slide" Target="/ppt/slides/slide2.xml" Id="Redae91eefc28481a" /><Relationship Type="http://schemas.openxmlformats.org/officeDocument/2006/relationships/slide" Target="/ppt/slides/slide3.xml" Id="R6dabd4b6c56b4b6e" /><Relationship Type="http://schemas.openxmlformats.org/officeDocument/2006/relationships/slide" Target="/ppt/slides/slide4.xml" Id="R38dc611627f24bf0" /><Relationship Type="http://schemas.openxmlformats.org/officeDocument/2006/relationships/slide" Target="/ppt/slides/slide5.xml" Id="Rcc5b9d493d3449a9" /><Relationship Type="http://schemas.openxmlformats.org/officeDocument/2006/relationships/slide" Target="/ppt/slides/slide6.xml" Id="R49ecc56982fc408e" /><Relationship Type="http://schemas.openxmlformats.org/officeDocument/2006/relationships/slide" Target="/ppt/slides/slide7.xml" Id="R023eb7972318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92944819ba47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b75d33e444c4a" /><Relationship Type="http://schemas.openxmlformats.org/officeDocument/2006/relationships/theme" Target="/ppt/slideMasters/theme/theme1.xml" Id="R3061a1fde030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2b75d33e444c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8cf3453f4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78511c628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c02032903a49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b90756e0654c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576ffff4044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62b2583f3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78808f51e46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AQURATIO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AQURATIO AS ble etablert [år] og holder til i Tårnåsen.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1 933 305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627 010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516 630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922 971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SKOVLY EKSTRASERVICE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Kornmoenga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1413 Tårnåsen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post@aquratio.no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925 509 302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AQURATIO AS</a:t>
            </a:r>
          </a:p>
        </p:txBody>
      </p:sp>
    </p:spTree>
  </p:cSld>
  <p:clrMapOvr>
    <a:masterClrMapping xmlns:a="http://schemas.openxmlformats.org/drawingml/2006/main"/>
  </p:clrMapOvr>
</p:sld>
</file>