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0706e957db42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be169a867e44d5"/>
  </p:sldMasterIdLst>
  <p:sldIdLst>
    <p:sldId xmlns:r="http://schemas.openxmlformats.org/officeDocument/2006/relationships" id="256" r:id="R4e537d2a2e2147b1"/>
    <p:sldId xmlns:r="http://schemas.openxmlformats.org/officeDocument/2006/relationships" id="257" r:id="R0178c2cc5d3e4b25"/>
    <p:sldId xmlns:r="http://schemas.openxmlformats.org/officeDocument/2006/relationships" id="258" r:id="Refa0ecbd1f3d4dee"/>
    <p:sldId xmlns:r="http://schemas.openxmlformats.org/officeDocument/2006/relationships" id="259" r:id="Rbd24adae36c1407e"/>
    <p:sldId xmlns:r="http://schemas.openxmlformats.org/officeDocument/2006/relationships" id="260" r:id="R720dedbb60cd49a6"/>
    <p:sldId xmlns:r="http://schemas.openxmlformats.org/officeDocument/2006/relationships" id="261" r:id="R9fac16760f164f42"/>
    <p:sldId xmlns:r="http://schemas.openxmlformats.org/officeDocument/2006/relationships" id="262" r:id="R2a4a10082bc648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e169a867e44d5" /><Relationship Type="http://schemas.openxmlformats.org/officeDocument/2006/relationships/slide" Target="/ppt/slides/slide1.xml" Id="R4e537d2a2e2147b1" /><Relationship Type="http://schemas.openxmlformats.org/officeDocument/2006/relationships/slide" Target="/ppt/slides/slide2.xml" Id="R0178c2cc5d3e4b25" /><Relationship Type="http://schemas.openxmlformats.org/officeDocument/2006/relationships/slide" Target="/ppt/slides/slide3.xml" Id="Refa0ecbd1f3d4dee" /><Relationship Type="http://schemas.openxmlformats.org/officeDocument/2006/relationships/slide" Target="/ppt/slides/slide4.xml" Id="Rbd24adae36c1407e" /><Relationship Type="http://schemas.openxmlformats.org/officeDocument/2006/relationships/slide" Target="/ppt/slides/slide5.xml" Id="R720dedbb60cd49a6" /><Relationship Type="http://schemas.openxmlformats.org/officeDocument/2006/relationships/slide" Target="/ppt/slides/slide6.xml" Id="R9fac16760f164f42" /><Relationship Type="http://schemas.openxmlformats.org/officeDocument/2006/relationships/slide" Target="/ppt/slides/slide7.xml" Id="R2a4a10082bc648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fd51419cc6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67503b0284bfd" /><Relationship Type="http://schemas.openxmlformats.org/officeDocument/2006/relationships/theme" Target="/ppt/slideMasters/theme/theme1.xml" Id="Rde09baacccc74c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e67503b0284b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2ef07f230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fefa8fa424c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dcb4a1c8c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b47ccde78342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2a7c2cdd48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1846a9d8d4b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1b1ff572d47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ØKONOMIBISTAND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2 480 502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4 608 310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22 383 132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ØB HOLDING FLADHUS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Rundskogen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925 531 618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ØKONOMIBISTAND AS</a:t>
            </a:r>
          </a:p>
        </p:txBody>
      </p:sp>
    </p:spTree>
  </p:cSld>
  <p:clrMapOvr>
    <a:masterClrMapping xmlns:a="http://schemas.openxmlformats.org/drawingml/2006/main"/>
  </p:clrMapOvr>
</p:sld>
</file>