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977ecd6a8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b496f974842fc"/>
  </p:sldMasterIdLst>
  <p:sldIdLst>
    <p:sldId xmlns:r="http://schemas.openxmlformats.org/officeDocument/2006/relationships" id="256" r:id="Rdec9351a68e5441d"/>
    <p:sldId xmlns:r="http://schemas.openxmlformats.org/officeDocument/2006/relationships" id="257" r:id="Ref44b26687ae4fa9"/>
    <p:sldId xmlns:r="http://schemas.openxmlformats.org/officeDocument/2006/relationships" id="258" r:id="Rea2839ceca034754"/>
    <p:sldId xmlns:r="http://schemas.openxmlformats.org/officeDocument/2006/relationships" id="259" r:id="R15577e9d12234003"/>
    <p:sldId xmlns:r="http://schemas.openxmlformats.org/officeDocument/2006/relationships" id="260" r:id="R2b5eb9fa8b244a71"/>
    <p:sldId xmlns:r="http://schemas.openxmlformats.org/officeDocument/2006/relationships" id="261" r:id="R1b827847c90e461b"/>
    <p:sldId xmlns:r="http://schemas.openxmlformats.org/officeDocument/2006/relationships" id="262" r:id="Ra41aaa9dac28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b496f974842fc" /><Relationship Type="http://schemas.openxmlformats.org/officeDocument/2006/relationships/slide" Target="/ppt/slides/slide1.xml" Id="Rdec9351a68e5441d" /><Relationship Type="http://schemas.openxmlformats.org/officeDocument/2006/relationships/slide" Target="/ppt/slides/slide2.xml" Id="Ref44b26687ae4fa9" /><Relationship Type="http://schemas.openxmlformats.org/officeDocument/2006/relationships/slide" Target="/ppt/slides/slide3.xml" Id="Rea2839ceca034754" /><Relationship Type="http://schemas.openxmlformats.org/officeDocument/2006/relationships/slide" Target="/ppt/slides/slide4.xml" Id="R15577e9d12234003" /><Relationship Type="http://schemas.openxmlformats.org/officeDocument/2006/relationships/slide" Target="/ppt/slides/slide5.xml" Id="R2b5eb9fa8b244a71" /><Relationship Type="http://schemas.openxmlformats.org/officeDocument/2006/relationships/slide" Target="/ppt/slides/slide6.xml" Id="R1b827847c90e461b" /><Relationship Type="http://schemas.openxmlformats.org/officeDocument/2006/relationships/slide" Target="/ppt/slides/slide7.xml" Id="Ra41aaa9dac28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be286affb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2ed0b4e54cf1" /><Relationship Type="http://schemas.openxmlformats.org/officeDocument/2006/relationships/theme" Target="/ppt/slideMasters/theme/theme1.xml" Id="R348ec6da419d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e2ed0b4e5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4ad41734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2320887a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9ae949c7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b8854062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6cbf45d4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04e71432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96d6e2b0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