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fd0acce37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3ae89cc4444a8"/>
  </p:sldMasterIdLst>
  <p:sldIdLst>
    <p:sldId xmlns:r="http://schemas.openxmlformats.org/officeDocument/2006/relationships" id="256" r:id="Rc7c649bdb6a84fb8"/>
    <p:sldId xmlns:r="http://schemas.openxmlformats.org/officeDocument/2006/relationships" id="257" r:id="Rc0b571dfd6cb411d"/>
    <p:sldId xmlns:r="http://schemas.openxmlformats.org/officeDocument/2006/relationships" id="258" r:id="Rdbe09ec7b2a54a9c"/>
    <p:sldId xmlns:r="http://schemas.openxmlformats.org/officeDocument/2006/relationships" id="259" r:id="Re4b42ef0ad634f64"/>
    <p:sldId xmlns:r="http://schemas.openxmlformats.org/officeDocument/2006/relationships" id="260" r:id="Rd29923e02020499b"/>
    <p:sldId xmlns:r="http://schemas.openxmlformats.org/officeDocument/2006/relationships" id="261" r:id="R76de5c7ecf364e69"/>
    <p:sldId xmlns:r="http://schemas.openxmlformats.org/officeDocument/2006/relationships" id="262" r:id="R75a61eb8e8dd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3ae89cc4444a8" /><Relationship Type="http://schemas.openxmlformats.org/officeDocument/2006/relationships/slide" Target="/ppt/slides/slide1.xml" Id="Rc7c649bdb6a84fb8" /><Relationship Type="http://schemas.openxmlformats.org/officeDocument/2006/relationships/slide" Target="/ppt/slides/slide2.xml" Id="Rc0b571dfd6cb411d" /><Relationship Type="http://schemas.openxmlformats.org/officeDocument/2006/relationships/slide" Target="/ppt/slides/slide3.xml" Id="Rdbe09ec7b2a54a9c" /><Relationship Type="http://schemas.openxmlformats.org/officeDocument/2006/relationships/slide" Target="/ppt/slides/slide4.xml" Id="Re4b42ef0ad634f64" /><Relationship Type="http://schemas.openxmlformats.org/officeDocument/2006/relationships/slide" Target="/ppt/slides/slide5.xml" Id="Rd29923e02020499b" /><Relationship Type="http://schemas.openxmlformats.org/officeDocument/2006/relationships/slide" Target="/ppt/slides/slide6.xml" Id="R76de5c7ecf364e69" /><Relationship Type="http://schemas.openxmlformats.org/officeDocument/2006/relationships/slide" Target="/ppt/slides/slide7.xml" Id="R75a61eb8e8dd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04bdd1ca7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3652a7444311" /><Relationship Type="http://schemas.openxmlformats.org/officeDocument/2006/relationships/theme" Target="/ppt/slideMasters/theme/theme1.xml" Id="R352fe782305a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73652a744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c737fe41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e4906fe6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bb510993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c45e8657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5169ecfd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a34e4ad3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79d8a520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