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3010e8008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778a3076e4c0f"/>
  </p:sldMasterIdLst>
  <p:sldIdLst>
    <p:sldId xmlns:r="http://schemas.openxmlformats.org/officeDocument/2006/relationships" id="256" r:id="Rada54b11c6414486"/>
    <p:sldId xmlns:r="http://schemas.openxmlformats.org/officeDocument/2006/relationships" id="257" r:id="Rfdc4d290cdb54cda"/>
    <p:sldId xmlns:r="http://schemas.openxmlformats.org/officeDocument/2006/relationships" id="258" r:id="R4795e4ed07904b19"/>
    <p:sldId xmlns:r="http://schemas.openxmlformats.org/officeDocument/2006/relationships" id="259" r:id="R71a8c16ccf15445f"/>
    <p:sldId xmlns:r="http://schemas.openxmlformats.org/officeDocument/2006/relationships" id="260" r:id="R298d469fdf8e41c8"/>
    <p:sldId xmlns:r="http://schemas.openxmlformats.org/officeDocument/2006/relationships" id="261" r:id="R9b4d3fd58fb74b43"/>
    <p:sldId xmlns:r="http://schemas.openxmlformats.org/officeDocument/2006/relationships" id="262" r:id="R91b6eaaef62c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778a3076e4c0f" /><Relationship Type="http://schemas.openxmlformats.org/officeDocument/2006/relationships/slide" Target="/ppt/slides/slide1.xml" Id="Rada54b11c6414486" /><Relationship Type="http://schemas.openxmlformats.org/officeDocument/2006/relationships/slide" Target="/ppt/slides/slide2.xml" Id="Rfdc4d290cdb54cda" /><Relationship Type="http://schemas.openxmlformats.org/officeDocument/2006/relationships/slide" Target="/ppt/slides/slide3.xml" Id="R4795e4ed07904b19" /><Relationship Type="http://schemas.openxmlformats.org/officeDocument/2006/relationships/slide" Target="/ppt/slides/slide4.xml" Id="R71a8c16ccf15445f" /><Relationship Type="http://schemas.openxmlformats.org/officeDocument/2006/relationships/slide" Target="/ppt/slides/slide5.xml" Id="R298d469fdf8e41c8" /><Relationship Type="http://schemas.openxmlformats.org/officeDocument/2006/relationships/slide" Target="/ppt/slides/slide6.xml" Id="R9b4d3fd58fb74b43" /><Relationship Type="http://schemas.openxmlformats.org/officeDocument/2006/relationships/slide" Target="/ppt/slides/slide7.xml" Id="R91b6eaaef62c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b4f8297d0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d1a9e41c4355" /><Relationship Type="http://schemas.openxmlformats.org/officeDocument/2006/relationships/theme" Target="/ppt/slideMasters/theme/theme1.xml" Id="R4b008e39aec1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bd1a9e41c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fe7a8047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0a2c4983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1e82d2bd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acfdd3fd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c0abf1c7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a7dd1c19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3061a6f8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BJØRN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