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a39b6b713b4f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d5d637cfb4e18"/>
  </p:sldMasterIdLst>
  <p:sldIdLst>
    <p:sldId xmlns:r="http://schemas.openxmlformats.org/officeDocument/2006/relationships" id="256" r:id="Rca2641b7f34e4d21"/>
    <p:sldId xmlns:r="http://schemas.openxmlformats.org/officeDocument/2006/relationships" id="257" r:id="R2ed84b786b424b2e"/>
    <p:sldId xmlns:r="http://schemas.openxmlformats.org/officeDocument/2006/relationships" id="258" r:id="R9cee9abb4c6246f6"/>
    <p:sldId xmlns:r="http://schemas.openxmlformats.org/officeDocument/2006/relationships" id="259" r:id="R45850d4580464d2b"/>
    <p:sldId xmlns:r="http://schemas.openxmlformats.org/officeDocument/2006/relationships" id="260" r:id="R08b0722e027745ed"/>
    <p:sldId xmlns:r="http://schemas.openxmlformats.org/officeDocument/2006/relationships" id="261" r:id="Re71115255f944946"/>
    <p:sldId xmlns:r="http://schemas.openxmlformats.org/officeDocument/2006/relationships" id="262" r:id="R88176952d3d2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d5d637cfb4e18" /><Relationship Type="http://schemas.openxmlformats.org/officeDocument/2006/relationships/slide" Target="/ppt/slides/slide1.xml" Id="Rca2641b7f34e4d21" /><Relationship Type="http://schemas.openxmlformats.org/officeDocument/2006/relationships/slide" Target="/ppt/slides/slide2.xml" Id="R2ed84b786b424b2e" /><Relationship Type="http://schemas.openxmlformats.org/officeDocument/2006/relationships/slide" Target="/ppt/slides/slide3.xml" Id="R9cee9abb4c6246f6" /><Relationship Type="http://schemas.openxmlformats.org/officeDocument/2006/relationships/slide" Target="/ppt/slides/slide4.xml" Id="R45850d4580464d2b" /><Relationship Type="http://schemas.openxmlformats.org/officeDocument/2006/relationships/slide" Target="/ppt/slides/slide5.xml" Id="R08b0722e027745ed" /><Relationship Type="http://schemas.openxmlformats.org/officeDocument/2006/relationships/slide" Target="/ppt/slides/slide6.xml" Id="Re71115255f944946" /><Relationship Type="http://schemas.openxmlformats.org/officeDocument/2006/relationships/slide" Target="/ppt/slides/slide7.xml" Id="R88176952d3d2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a66651e14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613739f724d58" /><Relationship Type="http://schemas.openxmlformats.org/officeDocument/2006/relationships/theme" Target="/ppt/slideMasters/theme/theme1.xml" Id="Rcc5b6f303e79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613739f72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df576739c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119a12a3e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d004c2fa46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4750fcb38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2f2d9aa28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32b2769b94f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80933502d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STRANNEN GULL OG GRØNNE SKOGER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GULL OG GRØNNE SKOGER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JONE TJELLESVIK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925 566 039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