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2079647ab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6ae7876a04233"/>
  </p:sldMasterIdLst>
  <p:sldIdLst>
    <p:sldId xmlns:r="http://schemas.openxmlformats.org/officeDocument/2006/relationships" id="256" r:id="R49f749786098496c"/>
    <p:sldId xmlns:r="http://schemas.openxmlformats.org/officeDocument/2006/relationships" id="257" r:id="R85b06e2b26a9403e"/>
    <p:sldId xmlns:r="http://schemas.openxmlformats.org/officeDocument/2006/relationships" id="258" r:id="R6f7f5edcd8434cdd"/>
    <p:sldId xmlns:r="http://schemas.openxmlformats.org/officeDocument/2006/relationships" id="259" r:id="R3e2f5069add44c12"/>
    <p:sldId xmlns:r="http://schemas.openxmlformats.org/officeDocument/2006/relationships" id="260" r:id="R022a624d7edc4176"/>
    <p:sldId xmlns:r="http://schemas.openxmlformats.org/officeDocument/2006/relationships" id="261" r:id="R95e80a68319649d5"/>
    <p:sldId xmlns:r="http://schemas.openxmlformats.org/officeDocument/2006/relationships" id="262" r:id="Rf178d3a0b17a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6ae7876a04233" /><Relationship Type="http://schemas.openxmlformats.org/officeDocument/2006/relationships/slide" Target="/ppt/slides/slide1.xml" Id="R49f749786098496c" /><Relationship Type="http://schemas.openxmlformats.org/officeDocument/2006/relationships/slide" Target="/ppt/slides/slide2.xml" Id="R85b06e2b26a9403e" /><Relationship Type="http://schemas.openxmlformats.org/officeDocument/2006/relationships/slide" Target="/ppt/slides/slide3.xml" Id="R6f7f5edcd8434cdd" /><Relationship Type="http://schemas.openxmlformats.org/officeDocument/2006/relationships/slide" Target="/ppt/slides/slide4.xml" Id="R3e2f5069add44c12" /><Relationship Type="http://schemas.openxmlformats.org/officeDocument/2006/relationships/slide" Target="/ppt/slides/slide5.xml" Id="R022a624d7edc4176" /><Relationship Type="http://schemas.openxmlformats.org/officeDocument/2006/relationships/slide" Target="/ppt/slides/slide6.xml" Id="R95e80a68319649d5" /><Relationship Type="http://schemas.openxmlformats.org/officeDocument/2006/relationships/slide" Target="/ppt/slides/slide7.xml" Id="Rf178d3a0b17a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8279884c1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4aec09c7542c2" /><Relationship Type="http://schemas.openxmlformats.org/officeDocument/2006/relationships/theme" Target="/ppt/slideMasters/theme/theme1.xml" Id="Rba4725beefe5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4aec09c75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dfa6f51bd4a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f904f0a3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f2dd754f0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482a118f4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53ca9dd90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6aff2f45641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3ee91c940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TØRRESSEN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Tronesgeilen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