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5241f8ed1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4a87ee60447bc"/>
  </p:sldMasterIdLst>
  <p:sldIdLst>
    <p:sldId xmlns:r="http://schemas.openxmlformats.org/officeDocument/2006/relationships" id="256" r:id="R493f2a77a5f44a3e"/>
    <p:sldId xmlns:r="http://schemas.openxmlformats.org/officeDocument/2006/relationships" id="257" r:id="R8cc54dd7d19a459d"/>
    <p:sldId xmlns:r="http://schemas.openxmlformats.org/officeDocument/2006/relationships" id="258" r:id="Rdf8d708f14194f75"/>
    <p:sldId xmlns:r="http://schemas.openxmlformats.org/officeDocument/2006/relationships" id="259" r:id="Rc0d5f75f591949a0"/>
    <p:sldId xmlns:r="http://schemas.openxmlformats.org/officeDocument/2006/relationships" id="260" r:id="Rca5822c20ff04df4"/>
    <p:sldId xmlns:r="http://schemas.openxmlformats.org/officeDocument/2006/relationships" id="261" r:id="R3ae73bc3a609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4a87ee60447bc" /><Relationship Type="http://schemas.openxmlformats.org/officeDocument/2006/relationships/slide" Target="/ppt/slides/slide1.xml" Id="R493f2a77a5f44a3e" /><Relationship Type="http://schemas.openxmlformats.org/officeDocument/2006/relationships/slide" Target="/ppt/slides/slide2.xml" Id="R8cc54dd7d19a459d" /><Relationship Type="http://schemas.openxmlformats.org/officeDocument/2006/relationships/slide" Target="/ppt/slides/slide3.xml" Id="Rdf8d708f14194f75" /><Relationship Type="http://schemas.openxmlformats.org/officeDocument/2006/relationships/slide" Target="/ppt/slides/slide4.xml" Id="Rc0d5f75f591949a0" /><Relationship Type="http://schemas.openxmlformats.org/officeDocument/2006/relationships/slide" Target="/ppt/slides/slide5.xml" Id="Rca5822c20ff04df4" /><Relationship Type="http://schemas.openxmlformats.org/officeDocument/2006/relationships/slide" Target="/ppt/slides/slide6.xml" Id="R3ae73bc3a609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dca5750c7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89ee77c6f4266" /><Relationship Type="http://schemas.openxmlformats.org/officeDocument/2006/relationships/theme" Target="/ppt/slideMasters/theme/theme1.xml" Id="R39a62fbc7958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89ee77c6f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2d55ea11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5966c25d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8effa7b9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86145c771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7e4d807f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adeef140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2 351 720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925 572 055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