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7877bacd4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d1639bd3240af"/>
  </p:sldMasterIdLst>
  <p:sldIdLst>
    <p:sldId xmlns:r="http://schemas.openxmlformats.org/officeDocument/2006/relationships" id="256" r:id="Rfb6de7cf26e74ee2"/>
    <p:sldId xmlns:r="http://schemas.openxmlformats.org/officeDocument/2006/relationships" id="257" r:id="R84d04e934fa04a5b"/>
    <p:sldId xmlns:r="http://schemas.openxmlformats.org/officeDocument/2006/relationships" id="258" r:id="R84c6a6b1365d4676"/>
    <p:sldId xmlns:r="http://schemas.openxmlformats.org/officeDocument/2006/relationships" id="259" r:id="Rcf22fe030a4a4378"/>
    <p:sldId xmlns:r="http://schemas.openxmlformats.org/officeDocument/2006/relationships" id="260" r:id="Rfeb9b13c41494f52"/>
    <p:sldId xmlns:r="http://schemas.openxmlformats.org/officeDocument/2006/relationships" id="261" r:id="R73ef82845a0e46cd"/>
    <p:sldId xmlns:r="http://schemas.openxmlformats.org/officeDocument/2006/relationships" id="262" r:id="Rf2667383cd35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d1639bd3240af" /><Relationship Type="http://schemas.openxmlformats.org/officeDocument/2006/relationships/slide" Target="/ppt/slides/slide1.xml" Id="Rfb6de7cf26e74ee2" /><Relationship Type="http://schemas.openxmlformats.org/officeDocument/2006/relationships/slide" Target="/ppt/slides/slide2.xml" Id="R84d04e934fa04a5b" /><Relationship Type="http://schemas.openxmlformats.org/officeDocument/2006/relationships/slide" Target="/ppt/slides/slide3.xml" Id="R84c6a6b1365d4676" /><Relationship Type="http://schemas.openxmlformats.org/officeDocument/2006/relationships/slide" Target="/ppt/slides/slide4.xml" Id="Rcf22fe030a4a4378" /><Relationship Type="http://schemas.openxmlformats.org/officeDocument/2006/relationships/slide" Target="/ppt/slides/slide5.xml" Id="Rfeb9b13c41494f52" /><Relationship Type="http://schemas.openxmlformats.org/officeDocument/2006/relationships/slide" Target="/ppt/slides/slide6.xml" Id="R73ef82845a0e46cd" /><Relationship Type="http://schemas.openxmlformats.org/officeDocument/2006/relationships/slide" Target="/ppt/slides/slide7.xml" Id="Rf2667383cd35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6b811a85a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b096a27af46e7" /><Relationship Type="http://schemas.openxmlformats.org/officeDocument/2006/relationships/theme" Target="/ppt/slideMasters/theme/theme1.xml" Id="R428169016e0c4c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b096a27af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7a1d7e5df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6581f40be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b7fe94cb7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1ff88ecb4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1100f07b0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6f246ad0f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c1c1cb984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LAKSRAET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ble etablert [år] og holder til i Alsvåg.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21 544 560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 LIV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KNUT-VIGGO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8432 Alsvåg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925 580 147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